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4"/>
  </p:notesMasterIdLst>
  <p:sldIdLst>
    <p:sldId id="256" r:id="rId2"/>
    <p:sldId id="259" r:id="rId3"/>
    <p:sldId id="257" r:id="rId4"/>
    <p:sldId id="261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home.com.br/2013/05/01/crs_stat-obsoleto-em-11gr2-e-quais-o-substituiram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hyperlink" Target="https://pixabay.com/en/iphone-phone-smartphone-mobile-2464968/" TargetMode="External"/><Relationship Id="rId1" Type="http://schemas.openxmlformats.org/officeDocument/2006/relationships/image" Target="../media/image9.png"/><Relationship Id="rId6" Type="http://schemas.openxmlformats.org/officeDocument/2006/relationships/hyperlink" Target="https://en.wikipedia.org/wiki/File:PublicInformationSymbol_EmergencyTelephone.sv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File:Server-multiple.svg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home.com.br/2013/05/01/crs_stat-obsoleto-em-11gr2-e-quais-o-substituiram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hyperlink" Target="https://pixabay.com/en/iphone-phone-smartphone-mobile-2464968/" TargetMode="External"/><Relationship Id="rId1" Type="http://schemas.openxmlformats.org/officeDocument/2006/relationships/image" Target="../media/image9.png"/><Relationship Id="rId6" Type="http://schemas.openxmlformats.org/officeDocument/2006/relationships/hyperlink" Target="https://en.wikipedia.org/wiki/File:PublicInformationSymbol_EmergencyTelephone.sv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File:Server-multiple.sv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CB5D6-41FA-4636-8005-24724F3FB4F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CD3D357-4468-41CD-9AE8-60777E994E69}">
      <dgm:prSet phldrT="[Text]"/>
      <dgm:spPr/>
      <dgm:t>
        <a:bodyPr/>
        <a:lstStyle/>
        <a:p>
          <a:r>
            <a:rPr lang="en-US" dirty="0"/>
            <a:t>User opens app</a:t>
          </a:r>
        </a:p>
      </dgm:t>
    </dgm:pt>
    <dgm:pt modelId="{F4169DC1-2CB7-4FB1-94C0-C7F7D107CC2C}" type="parTrans" cxnId="{E9E7C1C1-F8E3-419D-859A-BB6256D1E0AA}">
      <dgm:prSet/>
      <dgm:spPr/>
      <dgm:t>
        <a:bodyPr/>
        <a:lstStyle/>
        <a:p>
          <a:endParaRPr lang="en-US"/>
        </a:p>
      </dgm:t>
    </dgm:pt>
    <dgm:pt modelId="{2FAC8C37-B1E8-4DAE-9EFC-25E04105204A}" type="sibTrans" cxnId="{E9E7C1C1-F8E3-419D-859A-BB6256D1E0AA}">
      <dgm:prSet/>
      <dgm:spPr/>
      <dgm:t>
        <a:bodyPr/>
        <a:lstStyle/>
        <a:p>
          <a:endParaRPr lang="en-US"/>
        </a:p>
      </dgm:t>
    </dgm:pt>
    <dgm:pt modelId="{C27353A4-41A9-4F91-8D62-54BD458C7D6C}">
      <dgm:prSet phldrT="[Text]"/>
      <dgm:spPr/>
      <dgm:t>
        <a:bodyPr/>
        <a:lstStyle/>
        <a:p>
          <a:r>
            <a:rPr lang="en-US" dirty="0"/>
            <a:t>User selects destination from a campus map</a:t>
          </a:r>
        </a:p>
      </dgm:t>
    </dgm:pt>
    <dgm:pt modelId="{17AC3E9A-2831-4019-A002-447BB65A67CB}" type="parTrans" cxnId="{65DEB41D-774C-42D5-94B6-3AF77D96F4B2}">
      <dgm:prSet/>
      <dgm:spPr/>
      <dgm:t>
        <a:bodyPr/>
        <a:lstStyle/>
        <a:p>
          <a:endParaRPr lang="en-US"/>
        </a:p>
      </dgm:t>
    </dgm:pt>
    <dgm:pt modelId="{1B209BE0-1825-4417-A2D5-A3A51B83C9E5}" type="sibTrans" cxnId="{65DEB41D-774C-42D5-94B6-3AF77D96F4B2}">
      <dgm:prSet/>
      <dgm:spPr/>
      <dgm:t>
        <a:bodyPr/>
        <a:lstStyle/>
        <a:p>
          <a:endParaRPr lang="en-US"/>
        </a:p>
      </dgm:t>
    </dgm:pt>
    <dgm:pt modelId="{AA779E7D-92C3-48D2-A591-63E98CD9FA5F}">
      <dgm:prSet phldrT="[Text]"/>
      <dgm:spPr/>
      <dgm:t>
        <a:bodyPr/>
        <a:lstStyle/>
        <a:p>
          <a:r>
            <a:rPr lang="en-US" dirty="0"/>
            <a:t>User is shown others who are going to the same destination</a:t>
          </a:r>
        </a:p>
      </dgm:t>
    </dgm:pt>
    <dgm:pt modelId="{5AA17797-AC9E-4023-B9C2-08028A6F991C}" type="parTrans" cxnId="{98C8F77C-E35F-4D29-9B7E-E959B14D0F6D}">
      <dgm:prSet/>
      <dgm:spPr/>
      <dgm:t>
        <a:bodyPr/>
        <a:lstStyle/>
        <a:p>
          <a:endParaRPr lang="en-US"/>
        </a:p>
      </dgm:t>
    </dgm:pt>
    <dgm:pt modelId="{97BBC4DD-975B-41A0-B583-7786464A1442}" type="sibTrans" cxnId="{98C8F77C-E35F-4D29-9B7E-E959B14D0F6D}">
      <dgm:prSet/>
      <dgm:spPr/>
      <dgm:t>
        <a:bodyPr/>
        <a:lstStyle/>
        <a:p>
          <a:endParaRPr lang="en-US"/>
        </a:p>
      </dgm:t>
    </dgm:pt>
    <dgm:pt modelId="{26CC9011-7C06-4574-9CFE-162329AF1163}">
      <dgm:prSet/>
      <dgm:spPr/>
      <dgm:t>
        <a:bodyPr/>
        <a:lstStyle/>
        <a:p>
          <a:r>
            <a:rPr lang="en-US" dirty="0"/>
            <a:t>User selects appropriate group</a:t>
          </a:r>
        </a:p>
      </dgm:t>
    </dgm:pt>
    <dgm:pt modelId="{2EAE4DE2-8FE4-4F9B-B272-9C70B1ACCBCD}" type="parTrans" cxnId="{CC2EF7E9-A7D5-4E2D-992A-B4FC1200413B}">
      <dgm:prSet/>
      <dgm:spPr/>
      <dgm:t>
        <a:bodyPr/>
        <a:lstStyle/>
        <a:p>
          <a:endParaRPr lang="en-US"/>
        </a:p>
      </dgm:t>
    </dgm:pt>
    <dgm:pt modelId="{61611B1B-DC90-4F23-8045-9ED36E23AC37}" type="sibTrans" cxnId="{CC2EF7E9-A7D5-4E2D-992A-B4FC1200413B}">
      <dgm:prSet/>
      <dgm:spPr/>
      <dgm:t>
        <a:bodyPr/>
        <a:lstStyle/>
        <a:p>
          <a:endParaRPr lang="en-US"/>
        </a:p>
      </dgm:t>
    </dgm:pt>
    <dgm:pt modelId="{8D92B554-2A3D-46C5-877D-896B4A8A030E}">
      <dgm:prSet/>
      <dgm:spPr/>
      <dgm:t>
        <a:bodyPr/>
        <a:lstStyle/>
        <a:p>
          <a:r>
            <a:rPr lang="en-US" dirty="0"/>
            <a:t>User joins group</a:t>
          </a:r>
        </a:p>
      </dgm:t>
    </dgm:pt>
    <dgm:pt modelId="{3B337CFC-3ED0-4948-A329-6D95FB433307}" type="parTrans" cxnId="{7199CE18-A8F7-44B9-BDFE-7B1478470D2D}">
      <dgm:prSet/>
      <dgm:spPr/>
      <dgm:t>
        <a:bodyPr/>
        <a:lstStyle/>
        <a:p>
          <a:endParaRPr lang="en-US"/>
        </a:p>
      </dgm:t>
    </dgm:pt>
    <dgm:pt modelId="{89CF991E-7A8B-41E4-B282-DC1D80514D16}" type="sibTrans" cxnId="{7199CE18-A8F7-44B9-BDFE-7B1478470D2D}">
      <dgm:prSet/>
      <dgm:spPr/>
      <dgm:t>
        <a:bodyPr/>
        <a:lstStyle/>
        <a:p>
          <a:endParaRPr lang="en-US"/>
        </a:p>
      </dgm:t>
    </dgm:pt>
    <dgm:pt modelId="{26CEC42F-3E23-4FFC-B0D6-B5ACB44AB35C}">
      <dgm:prSet/>
      <dgm:spPr/>
      <dgm:t>
        <a:bodyPr/>
        <a:lstStyle/>
        <a:p>
          <a:r>
            <a:rPr lang="en-US" dirty="0"/>
            <a:t>Group travels to destination</a:t>
          </a:r>
        </a:p>
      </dgm:t>
    </dgm:pt>
    <dgm:pt modelId="{0196500C-0327-430E-B63A-25BEA7E4BE10}" type="parTrans" cxnId="{B80CDA94-904F-4B99-8629-760E1EB68861}">
      <dgm:prSet/>
      <dgm:spPr/>
      <dgm:t>
        <a:bodyPr/>
        <a:lstStyle/>
        <a:p>
          <a:endParaRPr lang="en-US"/>
        </a:p>
      </dgm:t>
    </dgm:pt>
    <dgm:pt modelId="{CB92E2C3-73E4-4126-982E-D856AC0A1A3F}" type="sibTrans" cxnId="{B80CDA94-904F-4B99-8629-760E1EB68861}">
      <dgm:prSet/>
      <dgm:spPr/>
      <dgm:t>
        <a:bodyPr/>
        <a:lstStyle/>
        <a:p>
          <a:endParaRPr lang="en-US"/>
        </a:p>
      </dgm:t>
    </dgm:pt>
    <dgm:pt modelId="{7AC04F19-B9F4-4995-ADF9-2B2925AF7C66}">
      <dgm:prSet/>
      <dgm:spPr/>
      <dgm:t>
        <a:bodyPr/>
        <a:lstStyle/>
        <a:p>
          <a:r>
            <a:rPr lang="en-US" dirty="0"/>
            <a:t>User leaves group</a:t>
          </a:r>
        </a:p>
      </dgm:t>
    </dgm:pt>
    <dgm:pt modelId="{B29F0845-66D3-48E0-86A9-7C322F6F8901}" type="parTrans" cxnId="{DADEA7AC-D123-47DF-B9A6-C1F4F340E9A5}">
      <dgm:prSet/>
      <dgm:spPr/>
      <dgm:t>
        <a:bodyPr/>
        <a:lstStyle/>
        <a:p>
          <a:endParaRPr lang="en-US"/>
        </a:p>
      </dgm:t>
    </dgm:pt>
    <dgm:pt modelId="{8CB2285D-73AE-4A2C-B4FF-65D4D0A9ACB8}" type="sibTrans" cxnId="{DADEA7AC-D123-47DF-B9A6-C1F4F340E9A5}">
      <dgm:prSet/>
      <dgm:spPr/>
      <dgm:t>
        <a:bodyPr/>
        <a:lstStyle/>
        <a:p>
          <a:endParaRPr lang="en-US"/>
        </a:p>
      </dgm:t>
    </dgm:pt>
    <dgm:pt modelId="{4A475B15-2592-419C-9650-F06EC7A7DE03}">
      <dgm:prSet/>
      <dgm:spPr/>
      <dgm:t>
        <a:bodyPr/>
        <a:lstStyle/>
        <a:p>
          <a:r>
            <a:rPr lang="en-US" dirty="0"/>
            <a:t>User sends request to join group</a:t>
          </a:r>
        </a:p>
      </dgm:t>
    </dgm:pt>
    <dgm:pt modelId="{34D366C7-75DE-4F68-87D6-C67B38F444BB}" type="parTrans" cxnId="{FB959887-4C3B-4F2A-B201-851B34C97537}">
      <dgm:prSet/>
      <dgm:spPr/>
      <dgm:t>
        <a:bodyPr/>
        <a:lstStyle/>
        <a:p>
          <a:endParaRPr lang="en-US"/>
        </a:p>
      </dgm:t>
    </dgm:pt>
    <dgm:pt modelId="{2F3DB893-0DEF-49DC-A24E-E2657CE3D15A}" type="sibTrans" cxnId="{FB959887-4C3B-4F2A-B201-851B34C97537}">
      <dgm:prSet/>
      <dgm:spPr/>
      <dgm:t>
        <a:bodyPr/>
        <a:lstStyle/>
        <a:p>
          <a:endParaRPr lang="en-US"/>
        </a:p>
      </dgm:t>
    </dgm:pt>
    <dgm:pt modelId="{D6AFB252-4CFA-4508-B4AD-A24377DBE090}" type="pres">
      <dgm:prSet presAssocID="{258CB5D6-41FA-4636-8005-24724F3FB4F6}" presName="Name0" presStyleCnt="0">
        <dgm:presLayoutVars>
          <dgm:dir/>
          <dgm:resizeHandles val="exact"/>
        </dgm:presLayoutVars>
      </dgm:prSet>
      <dgm:spPr/>
    </dgm:pt>
    <dgm:pt modelId="{5A40C48D-8033-45EC-931D-1BA946C72A00}" type="pres">
      <dgm:prSet presAssocID="{7CD3D357-4468-41CD-9AE8-60777E994E69}" presName="node" presStyleLbl="node1" presStyleIdx="0" presStyleCnt="8">
        <dgm:presLayoutVars>
          <dgm:bulletEnabled val="1"/>
        </dgm:presLayoutVars>
      </dgm:prSet>
      <dgm:spPr/>
    </dgm:pt>
    <dgm:pt modelId="{B70649AE-05F3-4766-84E7-658C9D7B42C5}" type="pres">
      <dgm:prSet presAssocID="{2FAC8C37-B1E8-4DAE-9EFC-25E04105204A}" presName="sibTrans" presStyleLbl="sibTrans2D1" presStyleIdx="0" presStyleCnt="7"/>
      <dgm:spPr/>
    </dgm:pt>
    <dgm:pt modelId="{60C29286-F6A9-4AFD-A555-A7A8812B833A}" type="pres">
      <dgm:prSet presAssocID="{2FAC8C37-B1E8-4DAE-9EFC-25E04105204A}" presName="connectorText" presStyleLbl="sibTrans2D1" presStyleIdx="0" presStyleCnt="7"/>
      <dgm:spPr/>
    </dgm:pt>
    <dgm:pt modelId="{D5728857-1734-4A7A-95DC-9CCBBCDF9C9B}" type="pres">
      <dgm:prSet presAssocID="{C27353A4-41A9-4F91-8D62-54BD458C7D6C}" presName="node" presStyleLbl="node1" presStyleIdx="1" presStyleCnt="8">
        <dgm:presLayoutVars>
          <dgm:bulletEnabled val="1"/>
        </dgm:presLayoutVars>
      </dgm:prSet>
      <dgm:spPr/>
    </dgm:pt>
    <dgm:pt modelId="{748230C9-1F92-4E35-9024-1B3FECDC0DD2}" type="pres">
      <dgm:prSet presAssocID="{1B209BE0-1825-4417-A2D5-A3A51B83C9E5}" presName="sibTrans" presStyleLbl="sibTrans2D1" presStyleIdx="1" presStyleCnt="7"/>
      <dgm:spPr/>
    </dgm:pt>
    <dgm:pt modelId="{B08FEC09-E2E6-47E0-A080-8684FFD52813}" type="pres">
      <dgm:prSet presAssocID="{1B209BE0-1825-4417-A2D5-A3A51B83C9E5}" presName="connectorText" presStyleLbl="sibTrans2D1" presStyleIdx="1" presStyleCnt="7"/>
      <dgm:spPr/>
    </dgm:pt>
    <dgm:pt modelId="{8F562670-B804-4498-90AA-9C9CBECEEFED}" type="pres">
      <dgm:prSet presAssocID="{AA779E7D-92C3-48D2-A591-63E98CD9FA5F}" presName="node" presStyleLbl="node1" presStyleIdx="2" presStyleCnt="8" custLinFactNeighborY="0">
        <dgm:presLayoutVars>
          <dgm:bulletEnabled val="1"/>
        </dgm:presLayoutVars>
      </dgm:prSet>
      <dgm:spPr/>
    </dgm:pt>
    <dgm:pt modelId="{7790C1B5-B0B5-4072-B948-5AC1D4B3B758}" type="pres">
      <dgm:prSet presAssocID="{97BBC4DD-975B-41A0-B583-7786464A1442}" presName="sibTrans" presStyleLbl="sibTrans2D1" presStyleIdx="2" presStyleCnt="7"/>
      <dgm:spPr/>
    </dgm:pt>
    <dgm:pt modelId="{66D0CD80-3A85-4AAB-8575-875F63DFD9B1}" type="pres">
      <dgm:prSet presAssocID="{97BBC4DD-975B-41A0-B583-7786464A1442}" presName="connectorText" presStyleLbl="sibTrans2D1" presStyleIdx="2" presStyleCnt="7"/>
      <dgm:spPr/>
    </dgm:pt>
    <dgm:pt modelId="{4764C379-BEDF-4CF3-A356-F4D4C3CC334D}" type="pres">
      <dgm:prSet presAssocID="{26CC9011-7C06-4574-9CFE-162329AF1163}" presName="node" presStyleLbl="node1" presStyleIdx="3" presStyleCnt="8">
        <dgm:presLayoutVars>
          <dgm:bulletEnabled val="1"/>
        </dgm:presLayoutVars>
      </dgm:prSet>
      <dgm:spPr/>
    </dgm:pt>
    <dgm:pt modelId="{761BF5FB-633F-4001-AA3B-1C4C7CF9FFD7}" type="pres">
      <dgm:prSet presAssocID="{61611B1B-DC90-4F23-8045-9ED36E23AC37}" presName="sibTrans" presStyleLbl="sibTrans2D1" presStyleIdx="3" presStyleCnt="7"/>
      <dgm:spPr/>
    </dgm:pt>
    <dgm:pt modelId="{35443479-25DC-4055-8CB7-25BA19B2CCEA}" type="pres">
      <dgm:prSet presAssocID="{61611B1B-DC90-4F23-8045-9ED36E23AC37}" presName="connectorText" presStyleLbl="sibTrans2D1" presStyleIdx="3" presStyleCnt="7"/>
      <dgm:spPr/>
    </dgm:pt>
    <dgm:pt modelId="{8424299A-3E79-425D-BB35-1786C015AA77}" type="pres">
      <dgm:prSet presAssocID="{4A475B15-2592-419C-9650-F06EC7A7DE03}" presName="node" presStyleLbl="node1" presStyleIdx="4" presStyleCnt="8">
        <dgm:presLayoutVars>
          <dgm:bulletEnabled val="1"/>
        </dgm:presLayoutVars>
      </dgm:prSet>
      <dgm:spPr/>
    </dgm:pt>
    <dgm:pt modelId="{BEC39EFE-DA21-4A86-8DDF-FC8FB2BA1B3C}" type="pres">
      <dgm:prSet presAssocID="{2F3DB893-0DEF-49DC-A24E-E2657CE3D15A}" presName="sibTrans" presStyleLbl="sibTrans2D1" presStyleIdx="4" presStyleCnt="7"/>
      <dgm:spPr/>
    </dgm:pt>
    <dgm:pt modelId="{711F4667-DF89-40BE-B961-3E745A2F0A8A}" type="pres">
      <dgm:prSet presAssocID="{2F3DB893-0DEF-49DC-A24E-E2657CE3D15A}" presName="connectorText" presStyleLbl="sibTrans2D1" presStyleIdx="4" presStyleCnt="7"/>
      <dgm:spPr/>
    </dgm:pt>
    <dgm:pt modelId="{F9B4B6CE-06C9-490A-9C93-4EDACCA2D866}" type="pres">
      <dgm:prSet presAssocID="{8D92B554-2A3D-46C5-877D-896B4A8A030E}" presName="node" presStyleLbl="node1" presStyleIdx="5" presStyleCnt="8">
        <dgm:presLayoutVars>
          <dgm:bulletEnabled val="1"/>
        </dgm:presLayoutVars>
      </dgm:prSet>
      <dgm:spPr/>
    </dgm:pt>
    <dgm:pt modelId="{EB719CF1-2B34-41B0-84D4-4950EC38FBD9}" type="pres">
      <dgm:prSet presAssocID="{89CF991E-7A8B-41E4-B282-DC1D80514D16}" presName="sibTrans" presStyleLbl="sibTrans2D1" presStyleIdx="5" presStyleCnt="7"/>
      <dgm:spPr/>
    </dgm:pt>
    <dgm:pt modelId="{21A47D52-4CBC-45BB-B3FC-65FF02A77F19}" type="pres">
      <dgm:prSet presAssocID="{89CF991E-7A8B-41E4-B282-DC1D80514D16}" presName="connectorText" presStyleLbl="sibTrans2D1" presStyleIdx="5" presStyleCnt="7"/>
      <dgm:spPr/>
    </dgm:pt>
    <dgm:pt modelId="{445BF3B9-5AAD-490A-B090-D60EA2EE8A29}" type="pres">
      <dgm:prSet presAssocID="{26CEC42F-3E23-4FFC-B0D6-B5ACB44AB35C}" presName="node" presStyleLbl="node1" presStyleIdx="6" presStyleCnt="8">
        <dgm:presLayoutVars>
          <dgm:bulletEnabled val="1"/>
        </dgm:presLayoutVars>
      </dgm:prSet>
      <dgm:spPr/>
    </dgm:pt>
    <dgm:pt modelId="{23B58F9B-C553-4839-8DA7-BCE4F1BE4118}" type="pres">
      <dgm:prSet presAssocID="{CB92E2C3-73E4-4126-982E-D856AC0A1A3F}" presName="sibTrans" presStyleLbl="sibTrans2D1" presStyleIdx="6" presStyleCnt="7"/>
      <dgm:spPr/>
    </dgm:pt>
    <dgm:pt modelId="{A84AB20E-56C1-4C12-B7CD-334384D812DB}" type="pres">
      <dgm:prSet presAssocID="{CB92E2C3-73E4-4126-982E-D856AC0A1A3F}" presName="connectorText" presStyleLbl="sibTrans2D1" presStyleIdx="6" presStyleCnt="7"/>
      <dgm:spPr/>
    </dgm:pt>
    <dgm:pt modelId="{57B7BDD0-0C6A-48E7-95AC-43F073E34683}" type="pres">
      <dgm:prSet presAssocID="{7AC04F19-B9F4-4995-ADF9-2B2925AF7C66}" presName="node" presStyleLbl="node1" presStyleIdx="7" presStyleCnt="8">
        <dgm:presLayoutVars>
          <dgm:bulletEnabled val="1"/>
        </dgm:presLayoutVars>
      </dgm:prSet>
      <dgm:spPr/>
    </dgm:pt>
  </dgm:ptLst>
  <dgm:cxnLst>
    <dgm:cxn modelId="{829F0B01-3EFB-4A67-8B5F-314234182686}" type="presOf" srcId="{258CB5D6-41FA-4636-8005-24724F3FB4F6}" destId="{D6AFB252-4CFA-4508-B4AD-A24377DBE090}" srcOrd="0" destOrd="0" presId="urn:microsoft.com/office/officeart/2005/8/layout/process1"/>
    <dgm:cxn modelId="{5AAA1104-61BC-4B76-954E-B75D3BEE8A01}" type="presOf" srcId="{AA779E7D-92C3-48D2-A591-63E98CD9FA5F}" destId="{8F562670-B804-4498-90AA-9C9CBECEEFED}" srcOrd="0" destOrd="0" presId="urn:microsoft.com/office/officeart/2005/8/layout/process1"/>
    <dgm:cxn modelId="{F4B16F17-EEF3-46AB-B3F8-8260CB930AC2}" type="presOf" srcId="{61611B1B-DC90-4F23-8045-9ED36E23AC37}" destId="{761BF5FB-633F-4001-AA3B-1C4C7CF9FFD7}" srcOrd="0" destOrd="0" presId="urn:microsoft.com/office/officeart/2005/8/layout/process1"/>
    <dgm:cxn modelId="{F3360118-1A1F-4AFB-BE8C-96214EE8E056}" type="presOf" srcId="{1B209BE0-1825-4417-A2D5-A3A51B83C9E5}" destId="{B08FEC09-E2E6-47E0-A080-8684FFD52813}" srcOrd="1" destOrd="0" presId="urn:microsoft.com/office/officeart/2005/8/layout/process1"/>
    <dgm:cxn modelId="{7199CE18-A8F7-44B9-BDFE-7B1478470D2D}" srcId="{258CB5D6-41FA-4636-8005-24724F3FB4F6}" destId="{8D92B554-2A3D-46C5-877D-896B4A8A030E}" srcOrd="5" destOrd="0" parTransId="{3B337CFC-3ED0-4948-A329-6D95FB433307}" sibTransId="{89CF991E-7A8B-41E4-B282-DC1D80514D16}"/>
    <dgm:cxn modelId="{65DEB41D-774C-42D5-94B6-3AF77D96F4B2}" srcId="{258CB5D6-41FA-4636-8005-24724F3FB4F6}" destId="{C27353A4-41A9-4F91-8D62-54BD458C7D6C}" srcOrd="1" destOrd="0" parTransId="{17AC3E9A-2831-4019-A002-447BB65A67CB}" sibTransId="{1B209BE0-1825-4417-A2D5-A3A51B83C9E5}"/>
    <dgm:cxn modelId="{52641D31-56BD-4EBA-B3C9-1173D172CB26}" type="presOf" srcId="{2FAC8C37-B1E8-4DAE-9EFC-25E04105204A}" destId="{B70649AE-05F3-4766-84E7-658C9D7B42C5}" srcOrd="0" destOrd="0" presId="urn:microsoft.com/office/officeart/2005/8/layout/process1"/>
    <dgm:cxn modelId="{86D6F135-90F3-40D3-ACA1-153B333B8988}" type="presOf" srcId="{4A475B15-2592-419C-9650-F06EC7A7DE03}" destId="{8424299A-3E79-425D-BB35-1786C015AA77}" srcOrd="0" destOrd="0" presId="urn:microsoft.com/office/officeart/2005/8/layout/process1"/>
    <dgm:cxn modelId="{23DAB738-1AFD-478B-8F3D-905F6BACCCB6}" type="presOf" srcId="{26CEC42F-3E23-4FFC-B0D6-B5ACB44AB35C}" destId="{445BF3B9-5AAD-490A-B090-D60EA2EE8A29}" srcOrd="0" destOrd="0" presId="urn:microsoft.com/office/officeart/2005/8/layout/process1"/>
    <dgm:cxn modelId="{43C03142-35BC-4517-874C-3292B3B7C28A}" type="presOf" srcId="{7AC04F19-B9F4-4995-ADF9-2B2925AF7C66}" destId="{57B7BDD0-0C6A-48E7-95AC-43F073E34683}" srcOrd="0" destOrd="0" presId="urn:microsoft.com/office/officeart/2005/8/layout/process1"/>
    <dgm:cxn modelId="{1B4EE665-4DC1-40AF-BE01-60C1244E965C}" type="presOf" srcId="{26CC9011-7C06-4574-9CFE-162329AF1163}" destId="{4764C379-BEDF-4CF3-A356-F4D4C3CC334D}" srcOrd="0" destOrd="0" presId="urn:microsoft.com/office/officeart/2005/8/layout/process1"/>
    <dgm:cxn modelId="{E4035867-D858-4DF4-9273-8F111B13D1D7}" type="presOf" srcId="{97BBC4DD-975B-41A0-B583-7786464A1442}" destId="{66D0CD80-3A85-4AAB-8575-875F63DFD9B1}" srcOrd="1" destOrd="0" presId="urn:microsoft.com/office/officeart/2005/8/layout/process1"/>
    <dgm:cxn modelId="{3A0F8E77-4794-43DB-B008-88DD828A73A8}" type="presOf" srcId="{C27353A4-41A9-4F91-8D62-54BD458C7D6C}" destId="{D5728857-1734-4A7A-95DC-9CCBBCDF9C9B}" srcOrd="0" destOrd="0" presId="urn:microsoft.com/office/officeart/2005/8/layout/process1"/>
    <dgm:cxn modelId="{98C8F77C-E35F-4D29-9B7E-E959B14D0F6D}" srcId="{258CB5D6-41FA-4636-8005-24724F3FB4F6}" destId="{AA779E7D-92C3-48D2-A591-63E98CD9FA5F}" srcOrd="2" destOrd="0" parTransId="{5AA17797-AC9E-4023-B9C2-08028A6F991C}" sibTransId="{97BBC4DD-975B-41A0-B583-7786464A1442}"/>
    <dgm:cxn modelId="{FB959887-4C3B-4F2A-B201-851B34C97537}" srcId="{258CB5D6-41FA-4636-8005-24724F3FB4F6}" destId="{4A475B15-2592-419C-9650-F06EC7A7DE03}" srcOrd="4" destOrd="0" parTransId="{34D366C7-75DE-4F68-87D6-C67B38F444BB}" sibTransId="{2F3DB893-0DEF-49DC-A24E-E2657CE3D15A}"/>
    <dgm:cxn modelId="{CB835C8B-7FBE-4228-8CBA-C92ED853E126}" type="presOf" srcId="{97BBC4DD-975B-41A0-B583-7786464A1442}" destId="{7790C1B5-B0B5-4072-B948-5AC1D4B3B758}" srcOrd="0" destOrd="0" presId="urn:microsoft.com/office/officeart/2005/8/layout/process1"/>
    <dgm:cxn modelId="{B80CDA94-904F-4B99-8629-760E1EB68861}" srcId="{258CB5D6-41FA-4636-8005-24724F3FB4F6}" destId="{26CEC42F-3E23-4FFC-B0D6-B5ACB44AB35C}" srcOrd="6" destOrd="0" parTransId="{0196500C-0327-430E-B63A-25BEA7E4BE10}" sibTransId="{CB92E2C3-73E4-4126-982E-D856AC0A1A3F}"/>
    <dgm:cxn modelId="{E09C8B98-188D-4FEB-BC4F-3974D1D7309A}" type="presOf" srcId="{1B209BE0-1825-4417-A2D5-A3A51B83C9E5}" destId="{748230C9-1F92-4E35-9024-1B3FECDC0DD2}" srcOrd="0" destOrd="0" presId="urn:microsoft.com/office/officeart/2005/8/layout/process1"/>
    <dgm:cxn modelId="{FF754D99-1B75-4F7B-9EBA-8D9454C98489}" type="presOf" srcId="{2F3DB893-0DEF-49DC-A24E-E2657CE3D15A}" destId="{711F4667-DF89-40BE-B961-3E745A2F0A8A}" srcOrd="1" destOrd="0" presId="urn:microsoft.com/office/officeart/2005/8/layout/process1"/>
    <dgm:cxn modelId="{DADEA7AC-D123-47DF-B9A6-C1F4F340E9A5}" srcId="{258CB5D6-41FA-4636-8005-24724F3FB4F6}" destId="{7AC04F19-B9F4-4995-ADF9-2B2925AF7C66}" srcOrd="7" destOrd="0" parTransId="{B29F0845-66D3-48E0-86A9-7C322F6F8901}" sibTransId="{8CB2285D-73AE-4A2C-B4FF-65D4D0A9ACB8}"/>
    <dgm:cxn modelId="{188365AE-A94F-48C4-8B51-BF958C4E3B4B}" type="presOf" srcId="{CB92E2C3-73E4-4126-982E-D856AC0A1A3F}" destId="{A84AB20E-56C1-4C12-B7CD-334384D812DB}" srcOrd="1" destOrd="0" presId="urn:microsoft.com/office/officeart/2005/8/layout/process1"/>
    <dgm:cxn modelId="{D0466DB7-B6DF-4946-88D5-B6F55D09A7F8}" type="presOf" srcId="{2FAC8C37-B1E8-4DAE-9EFC-25E04105204A}" destId="{60C29286-F6A9-4AFD-A555-A7A8812B833A}" srcOrd="1" destOrd="0" presId="urn:microsoft.com/office/officeart/2005/8/layout/process1"/>
    <dgm:cxn modelId="{37D9A3B9-8C34-4CD7-96D1-5DB317B48DF6}" type="presOf" srcId="{89CF991E-7A8B-41E4-B282-DC1D80514D16}" destId="{21A47D52-4CBC-45BB-B3FC-65FF02A77F19}" srcOrd="1" destOrd="0" presId="urn:microsoft.com/office/officeart/2005/8/layout/process1"/>
    <dgm:cxn modelId="{E9E7C1C1-F8E3-419D-859A-BB6256D1E0AA}" srcId="{258CB5D6-41FA-4636-8005-24724F3FB4F6}" destId="{7CD3D357-4468-41CD-9AE8-60777E994E69}" srcOrd="0" destOrd="0" parTransId="{F4169DC1-2CB7-4FB1-94C0-C7F7D107CC2C}" sibTransId="{2FAC8C37-B1E8-4DAE-9EFC-25E04105204A}"/>
    <dgm:cxn modelId="{EB7401C8-64B3-4723-8E80-F706F50BDED8}" type="presOf" srcId="{2F3DB893-0DEF-49DC-A24E-E2657CE3D15A}" destId="{BEC39EFE-DA21-4A86-8DDF-FC8FB2BA1B3C}" srcOrd="0" destOrd="0" presId="urn:microsoft.com/office/officeart/2005/8/layout/process1"/>
    <dgm:cxn modelId="{41070BD7-356E-4945-902F-2322FD955227}" type="presOf" srcId="{7CD3D357-4468-41CD-9AE8-60777E994E69}" destId="{5A40C48D-8033-45EC-931D-1BA946C72A00}" srcOrd="0" destOrd="0" presId="urn:microsoft.com/office/officeart/2005/8/layout/process1"/>
    <dgm:cxn modelId="{6D3816D9-FFBE-429E-AC5E-9C0FB6075D59}" type="presOf" srcId="{CB92E2C3-73E4-4126-982E-D856AC0A1A3F}" destId="{23B58F9B-C553-4839-8DA7-BCE4F1BE4118}" srcOrd="0" destOrd="0" presId="urn:microsoft.com/office/officeart/2005/8/layout/process1"/>
    <dgm:cxn modelId="{B21A39E5-53FE-44BD-BC1C-98DC800672F5}" type="presOf" srcId="{61611B1B-DC90-4F23-8045-9ED36E23AC37}" destId="{35443479-25DC-4055-8CB7-25BA19B2CCEA}" srcOrd="1" destOrd="0" presId="urn:microsoft.com/office/officeart/2005/8/layout/process1"/>
    <dgm:cxn modelId="{9E8CF7E7-8A21-48B5-BEED-53A432965134}" type="presOf" srcId="{89CF991E-7A8B-41E4-B282-DC1D80514D16}" destId="{EB719CF1-2B34-41B0-84D4-4950EC38FBD9}" srcOrd="0" destOrd="0" presId="urn:microsoft.com/office/officeart/2005/8/layout/process1"/>
    <dgm:cxn modelId="{CC2EF7E9-A7D5-4E2D-992A-B4FC1200413B}" srcId="{258CB5D6-41FA-4636-8005-24724F3FB4F6}" destId="{26CC9011-7C06-4574-9CFE-162329AF1163}" srcOrd="3" destOrd="0" parTransId="{2EAE4DE2-8FE4-4F9B-B272-9C70B1ACCBCD}" sibTransId="{61611B1B-DC90-4F23-8045-9ED36E23AC37}"/>
    <dgm:cxn modelId="{11EA5FF8-1C7D-40FB-B179-7FFB772634DC}" type="presOf" srcId="{8D92B554-2A3D-46C5-877D-896B4A8A030E}" destId="{F9B4B6CE-06C9-490A-9C93-4EDACCA2D866}" srcOrd="0" destOrd="0" presId="urn:microsoft.com/office/officeart/2005/8/layout/process1"/>
    <dgm:cxn modelId="{4684C2BF-DA54-47CF-8ED0-4E05E3B38DCE}" type="presParOf" srcId="{D6AFB252-4CFA-4508-B4AD-A24377DBE090}" destId="{5A40C48D-8033-45EC-931D-1BA946C72A00}" srcOrd="0" destOrd="0" presId="urn:microsoft.com/office/officeart/2005/8/layout/process1"/>
    <dgm:cxn modelId="{EB45292A-1414-484F-BB0A-BE099FDBB4C7}" type="presParOf" srcId="{D6AFB252-4CFA-4508-B4AD-A24377DBE090}" destId="{B70649AE-05F3-4766-84E7-658C9D7B42C5}" srcOrd="1" destOrd="0" presId="urn:microsoft.com/office/officeart/2005/8/layout/process1"/>
    <dgm:cxn modelId="{F5DE22D5-AB88-43B7-8B06-6451EE8E78D5}" type="presParOf" srcId="{B70649AE-05F3-4766-84E7-658C9D7B42C5}" destId="{60C29286-F6A9-4AFD-A555-A7A8812B833A}" srcOrd="0" destOrd="0" presId="urn:microsoft.com/office/officeart/2005/8/layout/process1"/>
    <dgm:cxn modelId="{5684E430-0395-4E9B-9F53-2988D66CD926}" type="presParOf" srcId="{D6AFB252-4CFA-4508-B4AD-A24377DBE090}" destId="{D5728857-1734-4A7A-95DC-9CCBBCDF9C9B}" srcOrd="2" destOrd="0" presId="urn:microsoft.com/office/officeart/2005/8/layout/process1"/>
    <dgm:cxn modelId="{CDB43AB6-DC83-4910-BC79-CABC1E1B7E9B}" type="presParOf" srcId="{D6AFB252-4CFA-4508-B4AD-A24377DBE090}" destId="{748230C9-1F92-4E35-9024-1B3FECDC0DD2}" srcOrd="3" destOrd="0" presId="urn:microsoft.com/office/officeart/2005/8/layout/process1"/>
    <dgm:cxn modelId="{228BAE14-68E5-44AC-AD39-B8F610651DA8}" type="presParOf" srcId="{748230C9-1F92-4E35-9024-1B3FECDC0DD2}" destId="{B08FEC09-E2E6-47E0-A080-8684FFD52813}" srcOrd="0" destOrd="0" presId="urn:microsoft.com/office/officeart/2005/8/layout/process1"/>
    <dgm:cxn modelId="{C50E9FE9-9AAF-437A-8FEE-BD0C56427455}" type="presParOf" srcId="{D6AFB252-4CFA-4508-B4AD-A24377DBE090}" destId="{8F562670-B804-4498-90AA-9C9CBECEEFED}" srcOrd="4" destOrd="0" presId="urn:microsoft.com/office/officeart/2005/8/layout/process1"/>
    <dgm:cxn modelId="{7D980494-F911-483E-81AE-ABCB04F33F4A}" type="presParOf" srcId="{D6AFB252-4CFA-4508-B4AD-A24377DBE090}" destId="{7790C1B5-B0B5-4072-B948-5AC1D4B3B758}" srcOrd="5" destOrd="0" presId="urn:microsoft.com/office/officeart/2005/8/layout/process1"/>
    <dgm:cxn modelId="{2BA891DA-35D5-44F5-9CAC-C797E0A0D393}" type="presParOf" srcId="{7790C1B5-B0B5-4072-B948-5AC1D4B3B758}" destId="{66D0CD80-3A85-4AAB-8575-875F63DFD9B1}" srcOrd="0" destOrd="0" presId="urn:microsoft.com/office/officeart/2005/8/layout/process1"/>
    <dgm:cxn modelId="{53A814FC-355A-42C0-985C-928E418D6D73}" type="presParOf" srcId="{D6AFB252-4CFA-4508-B4AD-A24377DBE090}" destId="{4764C379-BEDF-4CF3-A356-F4D4C3CC334D}" srcOrd="6" destOrd="0" presId="urn:microsoft.com/office/officeart/2005/8/layout/process1"/>
    <dgm:cxn modelId="{8DDA34BD-D5BA-4651-BD8B-FBA8AB1A18B9}" type="presParOf" srcId="{D6AFB252-4CFA-4508-B4AD-A24377DBE090}" destId="{761BF5FB-633F-4001-AA3B-1C4C7CF9FFD7}" srcOrd="7" destOrd="0" presId="urn:microsoft.com/office/officeart/2005/8/layout/process1"/>
    <dgm:cxn modelId="{6BE9BB7B-193E-4B10-A50A-6380C393E505}" type="presParOf" srcId="{761BF5FB-633F-4001-AA3B-1C4C7CF9FFD7}" destId="{35443479-25DC-4055-8CB7-25BA19B2CCEA}" srcOrd="0" destOrd="0" presId="urn:microsoft.com/office/officeart/2005/8/layout/process1"/>
    <dgm:cxn modelId="{0B8137E6-7A6F-4929-A91F-261057F080F1}" type="presParOf" srcId="{D6AFB252-4CFA-4508-B4AD-A24377DBE090}" destId="{8424299A-3E79-425D-BB35-1786C015AA77}" srcOrd="8" destOrd="0" presId="urn:microsoft.com/office/officeart/2005/8/layout/process1"/>
    <dgm:cxn modelId="{7FD500BE-7C45-4DA8-BB60-D88C6661B45D}" type="presParOf" srcId="{D6AFB252-4CFA-4508-B4AD-A24377DBE090}" destId="{BEC39EFE-DA21-4A86-8DDF-FC8FB2BA1B3C}" srcOrd="9" destOrd="0" presId="urn:microsoft.com/office/officeart/2005/8/layout/process1"/>
    <dgm:cxn modelId="{FBCA7438-67FA-404F-9AEB-7F5FB5B46482}" type="presParOf" srcId="{BEC39EFE-DA21-4A86-8DDF-FC8FB2BA1B3C}" destId="{711F4667-DF89-40BE-B961-3E745A2F0A8A}" srcOrd="0" destOrd="0" presId="urn:microsoft.com/office/officeart/2005/8/layout/process1"/>
    <dgm:cxn modelId="{94E80D73-C355-4879-93BD-E4936198D59B}" type="presParOf" srcId="{D6AFB252-4CFA-4508-B4AD-A24377DBE090}" destId="{F9B4B6CE-06C9-490A-9C93-4EDACCA2D866}" srcOrd="10" destOrd="0" presId="urn:microsoft.com/office/officeart/2005/8/layout/process1"/>
    <dgm:cxn modelId="{4083FEAA-C26F-465A-B7CA-FE807ED3477D}" type="presParOf" srcId="{D6AFB252-4CFA-4508-B4AD-A24377DBE090}" destId="{EB719CF1-2B34-41B0-84D4-4950EC38FBD9}" srcOrd="11" destOrd="0" presId="urn:microsoft.com/office/officeart/2005/8/layout/process1"/>
    <dgm:cxn modelId="{133B331B-7E36-4ADA-85C8-ECB15CA066B1}" type="presParOf" srcId="{EB719CF1-2B34-41B0-84D4-4950EC38FBD9}" destId="{21A47D52-4CBC-45BB-B3FC-65FF02A77F19}" srcOrd="0" destOrd="0" presId="urn:microsoft.com/office/officeart/2005/8/layout/process1"/>
    <dgm:cxn modelId="{2130DB8F-CFB8-470B-BB61-0B8A80D26C46}" type="presParOf" srcId="{D6AFB252-4CFA-4508-B4AD-A24377DBE090}" destId="{445BF3B9-5AAD-490A-B090-D60EA2EE8A29}" srcOrd="12" destOrd="0" presId="urn:microsoft.com/office/officeart/2005/8/layout/process1"/>
    <dgm:cxn modelId="{CDDA7E2E-2BB2-4BD3-86A8-8F58DB0EC717}" type="presParOf" srcId="{D6AFB252-4CFA-4508-B4AD-A24377DBE090}" destId="{23B58F9B-C553-4839-8DA7-BCE4F1BE4118}" srcOrd="13" destOrd="0" presId="urn:microsoft.com/office/officeart/2005/8/layout/process1"/>
    <dgm:cxn modelId="{7287ED96-67AA-465C-BB3D-F6F52B23976D}" type="presParOf" srcId="{23B58F9B-C553-4839-8DA7-BCE4F1BE4118}" destId="{A84AB20E-56C1-4C12-B7CD-334384D812DB}" srcOrd="0" destOrd="0" presId="urn:microsoft.com/office/officeart/2005/8/layout/process1"/>
    <dgm:cxn modelId="{279FB484-56F6-4605-8BF4-C0B46A87E1F4}" type="presParOf" srcId="{D6AFB252-4CFA-4508-B4AD-A24377DBE090}" destId="{57B7BDD0-0C6A-48E7-95AC-43F073E34683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8CB5D6-41FA-4636-8005-24724F3FB4F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AC04F19-B9F4-4995-ADF9-2B2925AF7C6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User is unsafe</a:t>
          </a:r>
        </a:p>
      </dgm:t>
    </dgm:pt>
    <dgm:pt modelId="{B29F0845-66D3-48E0-86A9-7C322F6F8901}" type="parTrans" cxnId="{DADEA7AC-D123-47DF-B9A6-C1F4F340E9A5}">
      <dgm:prSet/>
      <dgm:spPr/>
      <dgm:t>
        <a:bodyPr/>
        <a:lstStyle/>
        <a:p>
          <a:endParaRPr lang="en-US"/>
        </a:p>
      </dgm:t>
    </dgm:pt>
    <dgm:pt modelId="{8CB2285D-73AE-4A2C-B4FF-65D4D0A9ACB8}" type="sibTrans" cxnId="{DADEA7AC-D123-47DF-B9A6-C1F4F340E9A5}">
      <dgm:prSet/>
      <dgm:spPr/>
      <dgm:t>
        <a:bodyPr/>
        <a:lstStyle/>
        <a:p>
          <a:endParaRPr lang="en-US"/>
        </a:p>
      </dgm:t>
    </dgm:pt>
    <dgm:pt modelId="{E94168D5-B599-4105-A518-EF7641D7EA37}">
      <dgm:prSet custT="1"/>
      <dgm:spPr>
        <a:solidFill>
          <a:srgbClr val="FF0000"/>
        </a:solidFill>
      </dgm:spPr>
      <dgm:t>
        <a:bodyPr/>
        <a:lstStyle/>
        <a:p>
          <a:r>
            <a:rPr lang="en-US" sz="1400" dirty="0"/>
            <a:t>User presses PANIC!</a:t>
          </a:r>
        </a:p>
      </dgm:t>
    </dgm:pt>
    <dgm:pt modelId="{62B398AC-2414-4F8C-A80F-985DA5E5FE70}" type="parTrans" cxnId="{62307077-1630-4C79-B548-CD5BC7C9F76F}">
      <dgm:prSet/>
      <dgm:spPr/>
      <dgm:t>
        <a:bodyPr/>
        <a:lstStyle/>
        <a:p>
          <a:endParaRPr lang="en-US"/>
        </a:p>
      </dgm:t>
    </dgm:pt>
    <dgm:pt modelId="{67DC6605-C411-402D-B7DC-E1B40284D879}" type="sibTrans" cxnId="{62307077-1630-4C79-B548-CD5BC7C9F76F}">
      <dgm:prSet/>
      <dgm:spPr/>
      <dgm:t>
        <a:bodyPr/>
        <a:lstStyle/>
        <a:p>
          <a:endParaRPr lang="en-US"/>
        </a:p>
      </dgm:t>
    </dgm:pt>
    <dgm:pt modelId="{D6AFB252-4CFA-4508-B4AD-A24377DBE090}" type="pres">
      <dgm:prSet presAssocID="{258CB5D6-41FA-4636-8005-24724F3FB4F6}" presName="Name0" presStyleCnt="0">
        <dgm:presLayoutVars>
          <dgm:dir/>
          <dgm:resizeHandles val="exact"/>
        </dgm:presLayoutVars>
      </dgm:prSet>
      <dgm:spPr/>
    </dgm:pt>
    <dgm:pt modelId="{57B7BDD0-0C6A-48E7-95AC-43F073E34683}" type="pres">
      <dgm:prSet presAssocID="{7AC04F19-B9F4-4995-ADF9-2B2925AF7C66}" presName="node" presStyleLbl="node1" presStyleIdx="0" presStyleCnt="2" custScaleX="9506" custScaleY="17325" custLinFactX="1381" custLinFactNeighborX="100000" custLinFactNeighborY="4012">
        <dgm:presLayoutVars>
          <dgm:bulletEnabled val="1"/>
        </dgm:presLayoutVars>
      </dgm:prSet>
      <dgm:spPr>
        <a:prstGeom prst="octagon">
          <a:avLst/>
        </a:prstGeom>
      </dgm:spPr>
    </dgm:pt>
    <dgm:pt modelId="{1C7019B6-3579-44F4-B32C-78B6C84DE5E6}" type="pres">
      <dgm:prSet presAssocID="{8CB2285D-73AE-4A2C-B4FF-65D4D0A9ACB8}" presName="sibTrans" presStyleLbl="sibTrans2D1" presStyleIdx="0" presStyleCnt="1" custFlipVert="1" custScaleX="77193" custScaleY="12697"/>
      <dgm:spPr/>
    </dgm:pt>
    <dgm:pt modelId="{02053918-87FC-4BDB-91C0-46EFB582E06C}" type="pres">
      <dgm:prSet presAssocID="{8CB2285D-73AE-4A2C-B4FF-65D4D0A9ACB8}" presName="connectorText" presStyleLbl="sibTrans2D1" presStyleIdx="0" presStyleCnt="1"/>
      <dgm:spPr/>
    </dgm:pt>
    <dgm:pt modelId="{3BFA05AA-BA8C-4F71-B917-0B06DE7F2D40}" type="pres">
      <dgm:prSet presAssocID="{E94168D5-B599-4105-A518-EF7641D7EA37}" presName="node" presStyleLbl="node1" presStyleIdx="1" presStyleCnt="2" custFlipVert="0" custFlipHor="0" custScaleX="12651" custScaleY="21645" custLinFactNeighborX="32850" custLinFactNeighborY="3989">
        <dgm:presLayoutVars>
          <dgm:bulletEnabled val="1"/>
        </dgm:presLayoutVars>
      </dgm:prSet>
      <dgm:spPr>
        <a:prstGeom prst="octagon">
          <a:avLst/>
        </a:prstGeom>
      </dgm:spPr>
    </dgm:pt>
  </dgm:ptLst>
  <dgm:cxnLst>
    <dgm:cxn modelId="{829F0B01-3EFB-4A67-8B5F-314234182686}" type="presOf" srcId="{258CB5D6-41FA-4636-8005-24724F3FB4F6}" destId="{D6AFB252-4CFA-4508-B4AD-A24377DBE090}" srcOrd="0" destOrd="0" presId="urn:microsoft.com/office/officeart/2005/8/layout/process1"/>
    <dgm:cxn modelId="{43C03142-35BC-4517-874C-3292B3B7C28A}" type="presOf" srcId="{7AC04F19-B9F4-4995-ADF9-2B2925AF7C66}" destId="{57B7BDD0-0C6A-48E7-95AC-43F073E34683}" srcOrd="0" destOrd="0" presId="urn:microsoft.com/office/officeart/2005/8/layout/process1"/>
    <dgm:cxn modelId="{62307077-1630-4C79-B548-CD5BC7C9F76F}" srcId="{258CB5D6-41FA-4636-8005-24724F3FB4F6}" destId="{E94168D5-B599-4105-A518-EF7641D7EA37}" srcOrd="1" destOrd="0" parTransId="{62B398AC-2414-4F8C-A80F-985DA5E5FE70}" sibTransId="{67DC6605-C411-402D-B7DC-E1B40284D879}"/>
    <dgm:cxn modelId="{CE0C8C78-1376-45D1-ABC0-58933C1EDACC}" type="presOf" srcId="{8CB2285D-73AE-4A2C-B4FF-65D4D0A9ACB8}" destId="{1C7019B6-3579-44F4-B32C-78B6C84DE5E6}" srcOrd="0" destOrd="0" presId="urn:microsoft.com/office/officeart/2005/8/layout/process1"/>
    <dgm:cxn modelId="{5FFD55A9-7716-449F-9E18-9616E5A24CAA}" type="presOf" srcId="{8CB2285D-73AE-4A2C-B4FF-65D4D0A9ACB8}" destId="{02053918-87FC-4BDB-91C0-46EFB582E06C}" srcOrd="1" destOrd="0" presId="urn:microsoft.com/office/officeart/2005/8/layout/process1"/>
    <dgm:cxn modelId="{DADEA7AC-D123-47DF-B9A6-C1F4F340E9A5}" srcId="{258CB5D6-41FA-4636-8005-24724F3FB4F6}" destId="{7AC04F19-B9F4-4995-ADF9-2B2925AF7C66}" srcOrd="0" destOrd="0" parTransId="{B29F0845-66D3-48E0-86A9-7C322F6F8901}" sibTransId="{8CB2285D-73AE-4A2C-B4FF-65D4D0A9ACB8}"/>
    <dgm:cxn modelId="{E8AAE4F3-00F9-4966-8277-F5C5E5B0B1F7}" type="presOf" srcId="{E94168D5-B599-4105-A518-EF7641D7EA37}" destId="{3BFA05AA-BA8C-4F71-B917-0B06DE7F2D40}" srcOrd="0" destOrd="0" presId="urn:microsoft.com/office/officeart/2005/8/layout/process1"/>
    <dgm:cxn modelId="{279FB484-56F6-4605-8BF4-C0B46A87E1F4}" type="presParOf" srcId="{D6AFB252-4CFA-4508-B4AD-A24377DBE090}" destId="{57B7BDD0-0C6A-48E7-95AC-43F073E34683}" srcOrd="0" destOrd="0" presId="urn:microsoft.com/office/officeart/2005/8/layout/process1"/>
    <dgm:cxn modelId="{20F737B0-A1E2-447F-A98F-20017BFCED23}" type="presParOf" srcId="{D6AFB252-4CFA-4508-B4AD-A24377DBE090}" destId="{1C7019B6-3579-44F4-B32C-78B6C84DE5E6}" srcOrd="1" destOrd="0" presId="urn:microsoft.com/office/officeart/2005/8/layout/process1"/>
    <dgm:cxn modelId="{2588F959-C0F5-43E0-9CEA-93871FF068AA}" type="presParOf" srcId="{1C7019B6-3579-44F4-B32C-78B6C84DE5E6}" destId="{02053918-87FC-4BDB-91C0-46EFB582E06C}" srcOrd="0" destOrd="0" presId="urn:microsoft.com/office/officeart/2005/8/layout/process1"/>
    <dgm:cxn modelId="{A909CF11-EBB9-4BBD-8106-1CEB3884AD5C}" type="presParOf" srcId="{D6AFB252-4CFA-4508-B4AD-A24377DBE090}" destId="{3BFA05AA-BA8C-4F71-B917-0B06DE7F2D4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76FF0B-0DE5-4421-91ED-110EA96C24E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B776E9B-1787-47F8-8CCF-850352D843F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Campus Police are summoned to geo-location</a:t>
          </a:r>
        </a:p>
      </dgm:t>
    </dgm:pt>
    <dgm:pt modelId="{FFE61921-510F-4DA8-B9AB-5016258BF2FA}" type="parTrans" cxnId="{7183329E-8569-4DD8-B500-ADDFF946A851}">
      <dgm:prSet/>
      <dgm:spPr/>
      <dgm:t>
        <a:bodyPr/>
        <a:lstStyle/>
        <a:p>
          <a:endParaRPr lang="en-US"/>
        </a:p>
      </dgm:t>
    </dgm:pt>
    <dgm:pt modelId="{B6DDA7BF-E044-48DD-A6EC-3293D61BB13B}" type="sibTrans" cxnId="{7183329E-8569-4DD8-B500-ADDFF946A851}">
      <dgm:prSet/>
      <dgm:spPr/>
      <dgm:t>
        <a:bodyPr/>
        <a:lstStyle/>
        <a:p>
          <a:endParaRPr lang="en-US"/>
        </a:p>
      </dgm:t>
    </dgm:pt>
    <dgm:pt modelId="{379778F0-1490-4AD2-B93E-F44FBABB497C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Other users are notified</a:t>
          </a:r>
        </a:p>
      </dgm:t>
    </dgm:pt>
    <dgm:pt modelId="{980C1991-D31C-4118-91A7-4B45DAA5E073}" type="parTrans" cxnId="{63A7762F-4712-4B0D-979A-C23C92E55D19}">
      <dgm:prSet/>
      <dgm:spPr/>
      <dgm:t>
        <a:bodyPr/>
        <a:lstStyle/>
        <a:p>
          <a:endParaRPr lang="en-US"/>
        </a:p>
      </dgm:t>
    </dgm:pt>
    <dgm:pt modelId="{B24EAB34-8A73-49DB-AE39-D4DF43FBC066}" type="sibTrans" cxnId="{63A7762F-4712-4B0D-979A-C23C92E55D19}">
      <dgm:prSet/>
      <dgm:spPr/>
      <dgm:t>
        <a:bodyPr/>
        <a:lstStyle/>
        <a:p>
          <a:endParaRPr lang="en-US"/>
        </a:p>
      </dgm:t>
    </dgm:pt>
    <dgm:pt modelId="{504797DF-CB7E-4845-97D6-7C73AED633B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Log of people in the group with location and route are stored for police report</a:t>
          </a:r>
        </a:p>
      </dgm:t>
    </dgm:pt>
    <dgm:pt modelId="{3BA04F34-4D7B-4A99-B1FE-2E17419FEBF8}" type="parTrans" cxnId="{E2EED2C0-0E3D-42D3-82BA-4E87A9EEFC7B}">
      <dgm:prSet/>
      <dgm:spPr/>
      <dgm:t>
        <a:bodyPr/>
        <a:lstStyle/>
        <a:p>
          <a:endParaRPr lang="en-US"/>
        </a:p>
      </dgm:t>
    </dgm:pt>
    <dgm:pt modelId="{6437CF11-3F1B-40F5-9164-505E66E35389}" type="sibTrans" cxnId="{E2EED2C0-0E3D-42D3-82BA-4E87A9EEFC7B}">
      <dgm:prSet/>
      <dgm:spPr/>
      <dgm:t>
        <a:bodyPr/>
        <a:lstStyle/>
        <a:p>
          <a:endParaRPr lang="en-US"/>
        </a:p>
      </dgm:t>
    </dgm:pt>
    <dgm:pt modelId="{D6E91C0A-EA0D-4DAD-A9B5-92D24BABEEA2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Phone camera is enabled and recording for police report</a:t>
          </a:r>
        </a:p>
      </dgm:t>
    </dgm:pt>
    <dgm:pt modelId="{E01E5E52-AE62-4871-861E-43C304390E87}" type="parTrans" cxnId="{CA4F7279-0472-46C7-9468-AA2F105536A7}">
      <dgm:prSet/>
      <dgm:spPr/>
      <dgm:t>
        <a:bodyPr/>
        <a:lstStyle/>
        <a:p>
          <a:endParaRPr lang="en-US"/>
        </a:p>
      </dgm:t>
    </dgm:pt>
    <dgm:pt modelId="{C330806F-12E3-4445-8AF9-5BF63D31AC1E}" type="sibTrans" cxnId="{CA4F7279-0472-46C7-9468-AA2F105536A7}">
      <dgm:prSet/>
      <dgm:spPr/>
      <dgm:t>
        <a:bodyPr/>
        <a:lstStyle/>
        <a:p>
          <a:endParaRPr lang="en-US"/>
        </a:p>
      </dgm:t>
    </dgm:pt>
    <dgm:pt modelId="{DE28944F-E177-4A07-B361-27F4B095861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Emergency contact notified</a:t>
          </a:r>
        </a:p>
      </dgm:t>
    </dgm:pt>
    <dgm:pt modelId="{3DAEDACB-074B-4A1F-8091-C41BC9427A3C}" type="parTrans" cxnId="{4C7457DC-CA22-4797-AE89-343C8DF27679}">
      <dgm:prSet/>
      <dgm:spPr/>
      <dgm:t>
        <a:bodyPr/>
        <a:lstStyle/>
        <a:p>
          <a:endParaRPr lang="en-US"/>
        </a:p>
      </dgm:t>
    </dgm:pt>
    <dgm:pt modelId="{6020B72D-B866-4C0F-9B7F-F44A8DA80607}" type="sibTrans" cxnId="{4C7457DC-CA22-4797-AE89-343C8DF27679}">
      <dgm:prSet/>
      <dgm:spPr/>
      <dgm:t>
        <a:bodyPr/>
        <a:lstStyle/>
        <a:p>
          <a:endParaRPr lang="en-US"/>
        </a:p>
      </dgm:t>
    </dgm:pt>
    <dgm:pt modelId="{0AE855F0-35D4-49A5-A762-E2220B2FF45E}" type="pres">
      <dgm:prSet presAssocID="{8B76FF0B-0DE5-4421-91ED-110EA96C24E7}" presName="CompostProcess" presStyleCnt="0">
        <dgm:presLayoutVars>
          <dgm:dir/>
          <dgm:resizeHandles val="exact"/>
        </dgm:presLayoutVars>
      </dgm:prSet>
      <dgm:spPr/>
    </dgm:pt>
    <dgm:pt modelId="{6EE5EA41-5C35-484A-A6B6-94EE5CDFA3F3}" type="pres">
      <dgm:prSet presAssocID="{8B76FF0B-0DE5-4421-91ED-110EA96C24E7}" presName="arrow" presStyleLbl="bgShp" presStyleIdx="0" presStyleCnt="1" custLinFactNeighborX="777" custLinFactNeighborY="918"/>
      <dgm:spPr>
        <a:solidFill>
          <a:srgbClr val="C00000"/>
        </a:solidFill>
      </dgm:spPr>
    </dgm:pt>
    <dgm:pt modelId="{738A8B60-E104-4E50-B4C0-1CC308646D8C}" type="pres">
      <dgm:prSet presAssocID="{8B76FF0B-0DE5-4421-91ED-110EA96C24E7}" presName="linearProcess" presStyleCnt="0"/>
      <dgm:spPr/>
    </dgm:pt>
    <dgm:pt modelId="{CE536424-F034-45C6-95E3-ECB2FBACA80F}" type="pres">
      <dgm:prSet presAssocID="{4B776E9B-1787-47F8-8CCF-850352D843F7}" presName="textNode" presStyleLbl="node1" presStyleIdx="0" presStyleCnt="5">
        <dgm:presLayoutVars>
          <dgm:bulletEnabled val="1"/>
        </dgm:presLayoutVars>
      </dgm:prSet>
      <dgm:spPr/>
    </dgm:pt>
    <dgm:pt modelId="{751BF13A-A4C5-4A57-9E15-F911D7E7DD83}" type="pres">
      <dgm:prSet presAssocID="{B6DDA7BF-E044-48DD-A6EC-3293D61BB13B}" presName="sibTrans" presStyleCnt="0"/>
      <dgm:spPr/>
    </dgm:pt>
    <dgm:pt modelId="{0FB71EB7-525F-4D17-9E38-E71F0E2FE94F}" type="pres">
      <dgm:prSet presAssocID="{D6E91C0A-EA0D-4DAD-A9B5-92D24BABEEA2}" presName="textNode" presStyleLbl="node1" presStyleIdx="1" presStyleCnt="5">
        <dgm:presLayoutVars>
          <dgm:bulletEnabled val="1"/>
        </dgm:presLayoutVars>
      </dgm:prSet>
      <dgm:spPr/>
    </dgm:pt>
    <dgm:pt modelId="{92BDD96D-1747-4DCB-8F5E-70108E60A851}" type="pres">
      <dgm:prSet presAssocID="{C330806F-12E3-4445-8AF9-5BF63D31AC1E}" presName="sibTrans" presStyleCnt="0"/>
      <dgm:spPr/>
    </dgm:pt>
    <dgm:pt modelId="{103688C7-4D82-44CD-B4A3-40BE480A20B1}" type="pres">
      <dgm:prSet presAssocID="{DE28944F-E177-4A07-B361-27F4B095861C}" presName="textNode" presStyleLbl="node1" presStyleIdx="2" presStyleCnt="5">
        <dgm:presLayoutVars>
          <dgm:bulletEnabled val="1"/>
        </dgm:presLayoutVars>
      </dgm:prSet>
      <dgm:spPr/>
    </dgm:pt>
    <dgm:pt modelId="{0335E158-DD1A-4A2B-A830-EFF4CD03854D}" type="pres">
      <dgm:prSet presAssocID="{6020B72D-B866-4C0F-9B7F-F44A8DA80607}" presName="sibTrans" presStyleCnt="0"/>
      <dgm:spPr/>
    </dgm:pt>
    <dgm:pt modelId="{BF707266-2C02-4EA5-AC04-F187E5B31E4D}" type="pres">
      <dgm:prSet presAssocID="{379778F0-1490-4AD2-B93E-F44FBABB497C}" presName="textNode" presStyleLbl="node1" presStyleIdx="3" presStyleCnt="5">
        <dgm:presLayoutVars>
          <dgm:bulletEnabled val="1"/>
        </dgm:presLayoutVars>
      </dgm:prSet>
      <dgm:spPr/>
    </dgm:pt>
    <dgm:pt modelId="{F9FE7D55-B037-4891-9EE7-6BB761EF3E6A}" type="pres">
      <dgm:prSet presAssocID="{B24EAB34-8A73-49DB-AE39-D4DF43FBC066}" presName="sibTrans" presStyleCnt="0"/>
      <dgm:spPr/>
    </dgm:pt>
    <dgm:pt modelId="{919246D8-6062-4D85-8E90-474EA4F45032}" type="pres">
      <dgm:prSet presAssocID="{504797DF-CB7E-4845-97D6-7C73AED633B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A54CC1F-A718-474F-9FFD-D0D141F2268D}" type="presOf" srcId="{4B776E9B-1787-47F8-8CCF-850352D843F7}" destId="{CE536424-F034-45C6-95E3-ECB2FBACA80F}" srcOrd="0" destOrd="0" presId="urn:microsoft.com/office/officeart/2005/8/layout/hProcess9"/>
    <dgm:cxn modelId="{63A7762F-4712-4B0D-979A-C23C92E55D19}" srcId="{8B76FF0B-0DE5-4421-91ED-110EA96C24E7}" destId="{379778F0-1490-4AD2-B93E-F44FBABB497C}" srcOrd="3" destOrd="0" parTransId="{980C1991-D31C-4118-91A7-4B45DAA5E073}" sibTransId="{B24EAB34-8A73-49DB-AE39-D4DF43FBC066}"/>
    <dgm:cxn modelId="{6B9F4168-DDC9-42D4-9419-D4C0E6263AD4}" type="presOf" srcId="{DE28944F-E177-4A07-B361-27F4B095861C}" destId="{103688C7-4D82-44CD-B4A3-40BE480A20B1}" srcOrd="0" destOrd="0" presId="urn:microsoft.com/office/officeart/2005/8/layout/hProcess9"/>
    <dgm:cxn modelId="{0EC77848-8E46-4C19-8F50-F639E5F46FF7}" type="presOf" srcId="{504797DF-CB7E-4845-97D6-7C73AED633B9}" destId="{919246D8-6062-4D85-8E90-474EA4F45032}" srcOrd="0" destOrd="0" presId="urn:microsoft.com/office/officeart/2005/8/layout/hProcess9"/>
    <dgm:cxn modelId="{CA4F7279-0472-46C7-9468-AA2F105536A7}" srcId="{8B76FF0B-0DE5-4421-91ED-110EA96C24E7}" destId="{D6E91C0A-EA0D-4DAD-A9B5-92D24BABEEA2}" srcOrd="1" destOrd="0" parTransId="{E01E5E52-AE62-4871-861E-43C304390E87}" sibTransId="{C330806F-12E3-4445-8AF9-5BF63D31AC1E}"/>
    <dgm:cxn modelId="{FCBC697C-3C1C-46F3-A113-B44B3FD1E231}" type="presOf" srcId="{8B76FF0B-0DE5-4421-91ED-110EA96C24E7}" destId="{0AE855F0-35D4-49A5-A762-E2220B2FF45E}" srcOrd="0" destOrd="0" presId="urn:microsoft.com/office/officeart/2005/8/layout/hProcess9"/>
    <dgm:cxn modelId="{7183329E-8569-4DD8-B500-ADDFF946A851}" srcId="{8B76FF0B-0DE5-4421-91ED-110EA96C24E7}" destId="{4B776E9B-1787-47F8-8CCF-850352D843F7}" srcOrd="0" destOrd="0" parTransId="{FFE61921-510F-4DA8-B9AB-5016258BF2FA}" sibTransId="{B6DDA7BF-E044-48DD-A6EC-3293D61BB13B}"/>
    <dgm:cxn modelId="{E2EED2C0-0E3D-42D3-82BA-4E87A9EEFC7B}" srcId="{8B76FF0B-0DE5-4421-91ED-110EA96C24E7}" destId="{504797DF-CB7E-4845-97D6-7C73AED633B9}" srcOrd="4" destOrd="0" parTransId="{3BA04F34-4D7B-4A99-B1FE-2E17419FEBF8}" sibTransId="{6437CF11-3F1B-40F5-9164-505E66E35389}"/>
    <dgm:cxn modelId="{F1DD3BD6-04AA-49E6-9C58-B6ED912EC624}" type="presOf" srcId="{D6E91C0A-EA0D-4DAD-A9B5-92D24BABEEA2}" destId="{0FB71EB7-525F-4D17-9E38-E71F0E2FE94F}" srcOrd="0" destOrd="0" presId="urn:microsoft.com/office/officeart/2005/8/layout/hProcess9"/>
    <dgm:cxn modelId="{210C4CDB-B0F5-448C-A92F-AF10A125B177}" type="presOf" srcId="{379778F0-1490-4AD2-B93E-F44FBABB497C}" destId="{BF707266-2C02-4EA5-AC04-F187E5B31E4D}" srcOrd="0" destOrd="0" presId="urn:microsoft.com/office/officeart/2005/8/layout/hProcess9"/>
    <dgm:cxn modelId="{4C7457DC-CA22-4797-AE89-343C8DF27679}" srcId="{8B76FF0B-0DE5-4421-91ED-110EA96C24E7}" destId="{DE28944F-E177-4A07-B361-27F4B095861C}" srcOrd="2" destOrd="0" parTransId="{3DAEDACB-074B-4A1F-8091-C41BC9427A3C}" sibTransId="{6020B72D-B866-4C0F-9B7F-F44A8DA80607}"/>
    <dgm:cxn modelId="{60411D51-992B-41D8-BE00-01641CBA8AA5}" type="presParOf" srcId="{0AE855F0-35D4-49A5-A762-E2220B2FF45E}" destId="{6EE5EA41-5C35-484A-A6B6-94EE5CDFA3F3}" srcOrd="0" destOrd="0" presId="urn:microsoft.com/office/officeart/2005/8/layout/hProcess9"/>
    <dgm:cxn modelId="{CB2571F5-5902-47FD-842D-CE7BBA901BA3}" type="presParOf" srcId="{0AE855F0-35D4-49A5-A762-E2220B2FF45E}" destId="{738A8B60-E104-4E50-B4C0-1CC308646D8C}" srcOrd="1" destOrd="0" presId="urn:microsoft.com/office/officeart/2005/8/layout/hProcess9"/>
    <dgm:cxn modelId="{C7D15A3D-E47C-4E25-BBB8-3E85E158DBF2}" type="presParOf" srcId="{738A8B60-E104-4E50-B4C0-1CC308646D8C}" destId="{CE536424-F034-45C6-95E3-ECB2FBACA80F}" srcOrd="0" destOrd="0" presId="urn:microsoft.com/office/officeart/2005/8/layout/hProcess9"/>
    <dgm:cxn modelId="{1E3DB8F8-5FAC-43C8-B00C-72E6A50B06DC}" type="presParOf" srcId="{738A8B60-E104-4E50-B4C0-1CC308646D8C}" destId="{751BF13A-A4C5-4A57-9E15-F911D7E7DD83}" srcOrd="1" destOrd="0" presId="urn:microsoft.com/office/officeart/2005/8/layout/hProcess9"/>
    <dgm:cxn modelId="{5CDE0733-53F9-4D8D-BD6F-24562709929B}" type="presParOf" srcId="{738A8B60-E104-4E50-B4C0-1CC308646D8C}" destId="{0FB71EB7-525F-4D17-9E38-E71F0E2FE94F}" srcOrd="2" destOrd="0" presId="urn:microsoft.com/office/officeart/2005/8/layout/hProcess9"/>
    <dgm:cxn modelId="{44365F6E-88A4-4B15-BF94-EA6F1D9CD2AD}" type="presParOf" srcId="{738A8B60-E104-4E50-B4C0-1CC308646D8C}" destId="{92BDD96D-1747-4DCB-8F5E-70108E60A851}" srcOrd="3" destOrd="0" presId="urn:microsoft.com/office/officeart/2005/8/layout/hProcess9"/>
    <dgm:cxn modelId="{206EF140-D74A-44DF-97EC-9A06E9C806FB}" type="presParOf" srcId="{738A8B60-E104-4E50-B4C0-1CC308646D8C}" destId="{103688C7-4D82-44CD-B4A3-40BE480A20B1}" srcOrd="4" destOrd="0" presId="urn:microsoft.com/office/officeart/2005/8/layout/hProcess9"/>
    <dgm:cxn modelId="{AAB547E8-395C-49CD-A518-16358AA86189}" type="presParOf" srcId="{738A8B60-E104-4E50-B4C0-1CC308646D8C}" destId="{0335E158-DD1A-4A2B-A830-EFF4CD03854D}" srcOrd="5" destOrd="0" presId="urn:microsoft.com/office/officeart/2005/8/layout/hProcess9"/>
    <dgm:cxn modelId="{D49344F5-5B91-4F35-805F-50514B019FA9}" type="presParOf" srcId="{738A8B60-E104-4E50-B4C0-1CC308646D8C}" destId="{BF707266-2C02-4EA5-AC04-F187E5B31E4D}" srcOrd="6" destOrd="0" presId="urn:microsoft.com/office/officeart/2005/8/layout/hProcess9"/>
    <dgm:cxn modelId="{751C6671-7339-436D-830F-95C4D5CF462A}" type="presParOf" srcId="{738A8B60-E104-4E50-B4C0-1CC308646D8C}" destId="{F9FE7D55-B037-4891-9EE7-6BB761EF3E6A}" srcOrd="7" destOrd="0" presId="urn:microsoft.com/office/officeart/2005/8/layout/hProcess9"/>
    <dgm:cxn modelId="{70AA40FF-B3C8-4A4B-97C0-4514A8D671BD}" type="presParOf" srcId="{738A8B60-E104-4E50-B4C0-1CC308646D8C}" destId="{919246D8-6062-4D85-8E90-474EA4F4503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A66F60-54C5-4FDA-8439-EA6B36BA517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C5FD9-30D5-4833-971B-21597C576A79}">
      <dgm:prSet phldrT="[Text]"/>
      <dgm:spPr/>
      <dgm:t>
        <a:bodyPr/>
        <a:lstStyle/>
        <a:p>
          <a:r>
            <a:rPr lang="en-US" dirty="0"/>
            <a:t>Individual Data</a:t>
          </a:r>
        </a:p>
      </dgm:t>
    </dgm:pt>
    <dgm:pt modelId="{1E73CE44-8BBC-46F3-96EE-AAB96E0D8508}" type="parTrans" cxnId="{4F2950E5-888C-4529-9C73-BDD7FBF14B25}">
      <dgm:prSet/>
      <dgm:spPr/>
      <dgm:t>
        <a:bodyPr/>
        <a:lstStyle/>
        <a:p>
          <a:endParaRPr lang="en-US"/>
        </a:p>
      </dgm:t>
    </dgm:pt>
    <dgm:pt modelId="{9121EF5B-5FA4-4F3C-BE76-5AE60F83F2A6}" type="sibTrans" cxnId="{4F2950E5-888C-4529-9C73-BDD7FBF14B25}">
      <dgm:prSet/>
      <dgm:spPr/>
      <dgm:t>
        <a:bodyPr/>
        <a:lstStyle/>
        <a:p>
          <a:endParaRPr lang="en-US"/>
        </a:p>
      </dgm:t>
    </dgm:pt>
    <dgm:pt modelId="{4C580D1B-66CE-4047-9039-101A49FA5B24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0B368BED-55C1-4945-900D-829FD9B7D1C0}" type="parTrans" cxnId="{17975A81-647E-4A77-BC25-ABCCDF47694E}">
      <dgm:prSet/>
      <dgm:spPr/>
      <dgm:t>
        <a:bodyPr/>
        <a:lstStyle/>
        <a:p>
          <a:endParaRPr lang="en-US"/>
        </a:p>
      </dgm:t>
    </dgm:pt>
    <dgm:pt modelId="{8CD0F30A-DF8A-4BD3-959B-198EDC6F7E79}" type="sibTrans" cxnId="{17975A81-647E-4A77-BC25-ABCCDF47694E}">
      <dgm:prSet/>
      <dgm:spPr/>
      <dgm:t>
        <a:bodyPr/>
        <a:lstStyle/>
        <a:p>
          <a:endParaRPr lang="en-US"/>
        </a:p>
      </dgm:t>
    </dgm:pt>
    <dgm:pt modelId="{0034B82E-DD31-47A7-89E7-CD1C6D0D20EF}">
      <dgm:prSet phldrT="[Text]"/>
      <dgm:spPr/>
      <dgm:t>
        <a:bodyPr/>
        <a:lstStyle/>
        <a:p>
          <a:r>
            <a:rPr lang="en-US" dirty="0"/>
            <a:t>Group Data</a:t>
          </a:r>
        </a:p>
      </dgm:t>
    </dgm:pt>
    <dgm:pt modelId="{C463335F-9AA1-49D3-8308-CC706DA007A3}" type="parTrans" cxnId="{442D754A-2B4E-4012-B5EC-FC2B6D297A2E}">
      <dgm:prSet/>
      <dgm:spPr/>
      <dgm:t>
        <a:bodyPr/>
        <a:lstStyle/>
        <a:p>
          <a:endParaRPr lang="en-US"/>
        </a:p>
      </dgm:t>
    </dgm:pt>
    <dgm:pt modelId="{234F7C2E-6A02-4073-9891-5109427C8BCA}" type="sibTrans" cxnId="{442D754A-2B4E-4012-B5EC-FC2B6D297A2E}">
      <dgm:prSet/>
      <dgm:spPr/>
      <dgm:t>
        <a:bodyPr/>
        <a:lstStyle/>
        <a:p>
          <a:endParaRPr lang="en-US"/>
        </a:p>
      </dgm:t>
    </dgm:pt>
    <dgm:pt modelId="{2D31F5D3-267C-4108-8699-EB058796F888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562871B2-F707-4001-91DF-9B364E224B06}" type="parTrans" cxnId="{66E963D6-A6B9-4FC4-9D63-E7FFE3489E1F}">
      <dgm:prSet/>
      <dgm:spPr/>
      <dgm:t>
        <a:bodyPr/>
        <a:lstStyle/>
        <a:p>
          <a:endParaRPr lang="en-US"/>
        </a:p>
      </dgm:t>
    </dgm:pt>
    <dgm:pt modelId="{F88AE2B9-873F-4A39-A158-F28C7FEEDFC2}" type="sibTrans" cxnId="{66E963D6-A6B9-4FC4-9D63-E7FFE3489E1F}">
      <dgm:prSet/>
      <dgm:spPr/>
      <dgm:t>
        <a:bodyPr/>
        <a:lstStyle/>
        <a:p>
          <a:endParaRPr lang="en-US"/>
        </a:p>
      </dgm:t>
    </dgm:pt>
    <dgm:pt modelId="{6F5800DC-76A9-4C56-872B-DD13E95F56B7}">
      <dgm:prSet phldrT="[Text]"/>
      <dgm:spPr/>
      <dgm:t>
        <a:bodyPr/>
        <a:lstStyle/>
        <a:p>
          <a:r>
            <a:rPr lang="en-US" dirty="0"/>
            <a:t>Destination</a:t>
          </a:r>
        </a:p>
      </dgm:t>
    </dgm:pt>
    <dgm:pt modelId="{F2E7D3E3-8593-4780-9FD6-083AAA75D066}" type="parTrans" cxnId="{3AD7F110-623F-4847-8706-0C022D95AB8C}">
      <dgm:prSet/>
      <dgm:spPr/>
      <dgm:t>
        <a:bodyPr/>
        <a:lstStyle/>
        <a:p>
          <a:endParaRPr lang="en-US"/>
        </a:p>
      </dgm:t>
    </dgm:pt>
    <dgm:pt modelId="{48C1DC5E-C5AA-411D-8211-FDF6E71205F2}" type="sibTrans" cxnId="{3AD7F110-623F-4847-8706-0C022D95AB8C}">
      <dgm:prSet/>
      <dgm:spPr/>
      <dgm:t>
        <a:bodyPr/>
        <a:lstStyle/>
        <a:p>
          <a:endParaRPr lang="en-US"/>
        </a:p>
      </dgm:t>
    </dgm:pt>
    <dgm:pt modelId="{B1BC8AE5-1E9D-479E-AEDF-19863581836D}">
      <dgm:prSet phldrT="[Text]"/>
      <dgm:spPr/>
      <dgm:t>
        <a:bodyPr/>
        <a:lstStyle/>
        <a:p>
          <a:r>
            <a:rPr lang="en-US" dirty="0"/>
            <a:t>User ID</a:t>
          </a:r>
        </a:p>
      </dgm:t>
    </dgm:pt>
    <dgm:pt modelId="{6C6C6F5F-6488-4FC4-9895-87849ECB4199}" type="parTrans" cxnId="{84C267C5-6B91-47BB-8250-141EF1A2026E}">
      <dgm:prSet/>
      <dgm:spPr/>
      <dgm:t>
        <a:bodyPr/>
        <a:lstStyle/>
        <a:p>
          <a:endParaRPr lang="en-US"/>
        </a:p>
      </dgm:t>
    </dgm:pt>
    <dgm:pt modelId="{FC9A2AF2-E237-422D-BCDB-0D2EFB005AFB}" type="sibTrans" cxnId="{84C267C5-6B91-47BB-8250-141EF1A2026E}">
      <dgm:prSet/>
      <dgm:spPr/>
      <dgm:t>
        <a:bodyPr/>
        <a:lstStyle/>
        <a:p>
          <a:endParaRPr lang="en-US"/>
        </a:p>
      </dgm:t>
    </dgm:pt>
    <dgm:pt modelId="{2F6D3A68-CBE5-4A73-B902-6B9542450940}">
      <dgm:prSet phldrT="[Text]"/>
      <dgm:spPr/>
      <dgm:t>
        <a:bodyPr/>
        <a:lstStyle/>
        <a:p>
          <a:r>
            <a:rPr lang="en-US" dirty="0"/>
            <a:t>Destination</a:t>
          </a:r>
        </a:p>
      </dgm:t>
    </dgm:pt>
    <dgm:pt modelId="{B8B66E56-E868-4195-9249-AB903E8DF75F}" type="parTrans" cxnId="{D8B45841-78E9-478D-81A8-8952FA3B36CD}">
      <dgm:prSet/>
      <dgm:spPr/>
      <dgm:t>
        <a:bodyPr/>
        <a:lstStyle/>
        <a:p>
          <a:endParaRPr lang="en-US"/>
        </a:p>
      </dgm:t>
    </dgm:pt>
    <dgm:pt modelId="{08DB558D-4611-488D-AFE3-1BCC612CD5BB}" type="sibTrans" cxnId="{D8B45841-78E9-478D-81A8-8952FA3B36CD}">
      <dgm:prSet/>
      <dgm:spPr/>
      <dgm:t>
        <a:bodyPr/>
        <a:lstStyle/>
        <a:p>
          <a:endParaRPr lang="en-US"/>
        </a:p>
      </dgm:t>
    </dgm:pt>
    <dgm:pt modelId="{21310437-4D24-45FD-AE28-A68BC56B675A}">
      <dgm:prSet phldrT="[Text]"/>
      <dgm:spPr/>
      <dgm:t>
        <a:bodyPr/>
        <a:lstStyle/>
        <a:p>
          <a:r>
            <a:rPr lang="en-US" dirty="0"/>
            <a:t>Group Member ID data</a:t>
          </a:r>
        </a:p>
      </dgm:t>
    </dgm:pt>
    <dgm:pt modelId="{E343B27B-A82D-4D2A-AA48-33A2B2383854}" type="parTrans" cxnId="{7C65A8E9-3B16-4D96-8182-6872A95E539A}">
      <dgm:prSet/>
      <dgm:spPr/>
      <dgm:t>
        <a:bodyPr/>
        <a:lstStyle/>
        <a:p>
          <a:endParaRPr lang="en-US"/>
        </a:p>
      </dgm:t>
    </dgm:pt>
    <dgm:pt modelId="{03923279-1E24-447C-AE64-05EB521C7C12}" type="sibTrans" cxnId="{7C65A8E9-3B16-4D96-8182-6872A95E539A}">
      <dgm:prSet/>
      <dgm:spPr/>
      <dgm:t>
        <a:bodyPr/>
        <a:lstStyle/>
        <a:p>
          <a:endParaRPr lang="en-US"/>
        </a:p>
      </dgm:t>
    </dgm:pt>
    <dgm:pt modelId="{CF1CF763-B1C4-4DD0-A083-1E9600AB313C}">
      <dgm:prSet phldrT="[Text]"/>
      <dgm:spPr/>
      <dgm:t>
        <a:bodyPr/>
        <a:lstStyle/>
        <a:p>
          <a:r>
            <a:rPr lang="en-US" dirty="0"/>
            <a:t>PANIC!</a:t>
          </a:r>
        </a:p>
      </dgm:t>
    </dgm:pt>
    <dgm:pt modelId="{2499D0A1-76BA-4B95-BAC0-D7F7504EDF30}" type="parTrans" cxnId="{AB8FF383-709E-4AAA-A215-C83A221A30BE}">
      <dgm:prSet/>
      <dgm:spPr/>
      <dgm:t>
        <a:bodyPr/>
        <a:lstStyle/>
        <a:p>
          <a:endParaRPr lang="en-US"/>
        </a:p>
      </dgm:t>
    </dgm:pt>
    <dgm:pt modelId="{FD290BB2-24F2-4278-B065-4CD4294CC64B}" type="sibTrans" cxnId="{AB8FF383-709E-4AAA-A215-C83A221A30BE}">
      <dgm:prSet/>
      <dgm:spPr/>
      <dgm:t>
        <a:bodyPr/>
        <a:lstStyle/>
        <a:p>
          <a:endParaRPr lang="en-US"/>
        </a:p>
      </dgm:t>
    </dgm:pt>
    <dgm:pt modelId="{E6463906-52E5-4EF7-9CF5-BF21525EE75F}">
      <dgm:prSet phldrT="[Text]"/>
      <dgm:spPr/>
      <dgm:t>
        <a:bodyPr/>
        <a:lstStyle/>
        <a:p>
          <a:r>
            <a:rPr lang="en-US" dirty="0"/>
            <a:t>Log of group data stored </a:t>
          </a:r>
        </a:p>
      </dgm:t>
    </dgm:pt>
    <dgm:pt modelId="{ABF2A61C-1BEC-4D34-A5CF-5C91BAA15CDE}" type="parTrans" cxnId="{03CE2864-CC95-4DE9-B833-46FAEE96FC24}">
      <dgm:prSet/>
      <dgm:spPr/>
      <dgm:t>
        <a:bodyPr/>
        <a:lstStyle/>
        <a:p>
          <a:endParaRPr lang="en-US"/>
        </a:p>
      </dgm:t>
    </dgm:pt>
    <dgm:pt modelId="{48A2FD5E-B4E1-4468-8647-9E817D1DE917}" type="sibTrans" cxnId="{03CE2864-CC95-4DE9-B833-46FAEE96FC24}">
      <dgm:prSet/>
      <dgm:spPr/>
      <dgm:t>
        <a:bodyPr/>
        <a:lstStyle/>
        <a:p>
          <a:endParaRPr lang="en-US"/>
        </a:p>
      </dgm:t>
    </dgm:pt>
    <dgm:pt modelId="{F01AFE14-DD4D-4CDF-AD3D-E7E54B394B48}">
      <dgm:prSet phldrT="[Text]"/>
      <dgm:spPr/>
      <dgm:t>
        <a:bodyPr/>
        <a:lstStyle/>
        <a:p>
          <a:r>
            <a:rPr lang="en-US" dirty="0"/>
            <a:t>Emergency services called with location</a:t>
          </a:r>
        </a:p>
      </dgm:t>
    </dgm:pt>
    <dgm:pt modelId="{F90072F3-C199-4581-A911-EBE5EAE9C0EC}" type="parTrans" cxnId="{BAE588B4-C5BE-43FA-B40F-082F23B3416D}">
      <dgm:prSet/>
      <dgm:spPr/>
      <dgm:t>
        <a:bodyPr/>
        <a:lstStyle/>
        <a:p>
          <a:endParaRPr lang="en-US"/>
        </a:p>
      </dgm:t>
    </dgm:pt>
    <dgm:pt modelId="{8F9359AB-359E-4D03-AFB9-4A60C0405353}" type="sibTrans" cxnId="{BAE588B4-C5BE-43FA-B40F-082F23B3416D}">
      <dgm:prSet/>
      <dgm:spPr/>
      <dgm:t>
        <a:bodyPr/>
        <a:lstStyle/>
        <a:p>
          <a:endParaRPr lang="en-US"/>
        </a:p>
      </dgm:t>
    </dgm:pt>
    <dgm:pt modelId="{70959295-868C-4392-A3C8-13B37631BBBF}">
      <dgm:prSet phldrT="[Text]"/>
      <dgm:spPr/>
      <dgm:t>
        <a:bodyPr/>
        <a:lstStyle/>
        <a:p>
          <a:r>
            <a:rPr lang="en-US" dirty="0"/>
            <a:t>Other users notified</a:t>
          </a:r>
        </a:p>
      </dgm:t>
    </dgm:pt>
    <dgm:pt modelId="{F2CC78FB-F637-4CB9-B125-CEC893D4A2A5}" type="parTrans" cxnId="{5D2613D8-DBCC-4EC8-A4AA-9A0D81968C82}">
      <dgm:prSet/>
      <dgm:spPr/>
      <dgm:t>
        <a:bodyPr/>
        <a:lstStyle/>
        <a:p>
          <a:endParaRPr lang="en-US"/>
        </a:p>
      </dgm:t>
    </dgm:pt>
    <dgm:pt modelId="{5AB3F73E-7905-4D37-A85D-D55FA5A846B5}" type="sibTrans" cxnId="{5D2613D8-DBCC-4EC8-A4AA-9A0D81968C82}">
      <dgm:prSet/>
      <dgm:spPr/>
      <dgm:t>
        <a:bodyPr/>
        <a:lstStyle/>
        <a:p>
          <a:endParaRPr lang="en-US"/>
        </a:p>
      </dgm:t>
    </dgm:pt>
    <dgm:pt modelId="{76F630D9-5616-479A-A5E5-DB07DD1ADE03}">
      <dgm:prSet phldrT="[Text]"/>
      <dgm:spPr/>
      <dgm:t>
        <a:bodyPr/>
        <a:lstStyle/>
        <a:p>
          <a:r>
            <a:rPr lang="en-US" dirty="0"/>
            <a:t>Emergency contact notified</a:t>
          </a:r>
        </a:p>
      </dgm:t>
    </dgm:pt>
    <dgm:pt modelId="{9FC7AA24-8579-40F4-95D0-28B3C9CE7349}" type="parTrans" cxnId="{46BD08BC-1C46-495F-BBED-12D5158EE33F}">
      <dgm:prSet/>
      <dgm:spPr/>
      <dgm:t>
        <a:bodyPr/>
        <a:lstStyle/>
        <a:p>
          <a:endParaRPr lang="en-US"/>
        </a:p>
      </dgm:t>
    </dgm:pt>
    <dgm:pt modelId="{E3D8DF8D-DFEC-4B19-9EB9-C6592C96C322}" type="sibTrans" cxnId="{46BD08BC-1C46-495F-BBED-12D5158EE33F}">
      <dgm:prSet/>
      <dgm:spPr/>
      <dgm:t>
        <a:bodyPr/>
        <a:lstStyle/>
        <a:p>
          <a:endParaRPr lang="en-US"/>
        </a:p>
      </dgm:t>
    </dgm:pt>
    <dgm:pt modelId="{7FC93562-6B9F-43C4-B3BC-3BE6066F2C30}">
      <dgm:prSet phldrT="[Text]"/>
      <dgm:spPr/>
      <dgm:t>
        <a:bodyPr/>
        <a:lstStyle/>
        <a:p>
          <a:r>
            <a:rPr lang="en-US" dirty="0"/>
            <a:t>Camera turned on to video and recording</a:t>
          </a:r>
        </a:p>
      </dgm:t>
    </dgm:pt>
    <dgm:pt modelId="{0CE52FA1-61FD-442C-BBBB-AC144F1464EB}" type="parTrans" cxnId="{24AA12C9-9AC0-4D9B-893C-9EBB780F3183}">
      <dgm:prSet/>
      <dgm:spPr/>
      <dgm:t>
        <a:bodyPr/>
        <a:lstStyle/>
        <a:p>
          <a:endParaRPr lang="en-US"/>
        </a:p>
      </dgm:t>
    </dgm:pt>
    <dgm:pt modelId="{817F72A9-16CA-4085-91BD-67DC49C9EA84}" type="sibTrans" cxnId="{24AA12C9-9AC0-4D9B-893C-9EBB780F3183}">
      <dgm:prSet/>
      <dgm:spPr/>
      <dgm:t>
        <a:bodyPr/>
        <a:lstStyle/>
        <a:p>
          <a:endParaRPr lang="en-US"/>
        </a:p>
      </dgm:t>
    </dgm:pt>
    <dgm:pt modelId="{7A8BBE9E-1421-4F87-BD5B-2EB00BE3D0F3}">
      <dgm:prSet phldrT="[Text]"/>
      <dgm:spPr/>
      <dgm:t>
        <a:bodyPr/>
        <a:lstStyle/>
        <a:p>
          <a:r>
            <a:rPr lang="en-US" dirty="0"/>
            <a:t>How data is used</a:t>
          </a:r>
        </a:p>
      </dgm:t>
    </dgm:pt>
    <dgm:pt modelId="{3B97A1ED-A775-49C6-B0BB-F74C3C47CEA6}" type="parTrans" cxnId="{7C602E6C-9D37-46D1-A39E-C10EA6550409}">
      <dgm:prSet/>
      <dgm:spPr/>
      <dgm:t>
        <a:bodyPr/>
        <a:lstStyle/>
        <a:p>
          <a:endParaRPr lang="en-US"/>
        </a:p>
      </dgm:t>
    </dgm:pt>
    <dgm:pt modelId="{B1265862-CD7D-4013-96B1-055D8870AC87}" type="sibTrans" cxnId="{7C602E6C-9D37-46D1-A39E-C10EA6550409}">
      <dgm:prSet/>
      <dgm:spPr/>
      <dgm:t>
        <a:bodyPr/>
        <a:lstStyle/>
        <a:p>
          <a:endParaRPr lang="en-US"/>
        </a:p>
      </dgm:t>
    </dgm:pt>
    <dgm:pt modelId="{92D95A8C-4827-463D-B881-0BD3FA3BB4A6}">
      <dgm:prSet phldrT="[Text]"/>
      <dgm:spPr/>
      <dgm:t>
        <a:bodyPr/>
        <a:lstStyle/>
        <a:p>
          <a:r>
            <a:rPr lang="en-US" dirty="0"/>
            <a:t>Group Data is used for witness ID for the event</a:t>
          </a:r>
        </a:p>
      </dgm:t>
    </dgm:pt>
    <dgm:pt modelId="{4401781A-88A5-4C1B-AC35-4E3E883E1F7F}" type="parTrans" cxnId="{03115C1D-9BBF-4C03-9F11-4C706A3449DE}">
      <dgm:prSet/>
      <dgm:spPr/>
      <dgm:t>
        <a:bodyPr/>
        <a:lstStyle/>
        <a:p>
          <a:endParaRPr lang="en-US"/>
        </a:p>
      </dgm:t>
    </dgm:pt>
    <dgm:pt modelId="{5E871BBA-9A97-41B9-A58B-8A2C867CB4A1}" type="sibTrans" cxnId="{03115C1D-9BBF-4C03-9F11-4C706A3449DE}">
      <dgm:prSet/>
      <dgm:spPr/>
      <dgm:t>
        <a:bodyPr/>
        <a:lstStyle/>
        <a:p>
          <a:endParaRPr lang="en-US"/>
        </a:p>
      </dgm:t>
    </dgm:pt>
    <dgm:pt modelId="{E6E1FE4B-3276-4773-97F5-22CFAD879F8D}">
      <dgm:prSet phldrT="[Text]"/>
      <dgm:spPr/>
      <dgm:t>
        <a:bodyPr/>
        <a:lstStyle/>
        <a:p>
          <a:r>
            <a:rPr lang="en-US" dirty="0"/>
            <a:t>Camera footage used for apprehending suspect and evidence</a:t>
          </a:r>
        </a:p>
      </dgm:t>
    </dgm:pt>
    <dgm:pt modelId="{9F72CC77-E77F-4B4B-85C9-90888ABD95F8}" type="parTrans" cxnId="{AFECE327-A95B-455E-AAAA-257998EA2A15}">
      <dgm:prSet/>
      <dgm:spPr/>
      <dgm:t>
        <a:bodyPr/>
        <a:lstStyle/>
        <a:p>
          <a:endParaRPr lang="en-US"/>
        </a:p>
      </dgm:t>
    </dgm:pt>
    <dgm:pt modelId="{90372ED1-A562-4D59-9807-DA75F17A83EC}" type="sibTrans" cxnId="{AFECE327-A95B-455E-AAAA-257998EA2A15}">
      <dgm:prSet/>
      <dgm:spPr/>
      <dgm:t>
        <a:bodyPr/>
        <a:lstStyle/>
        <a:p>
          <a:endParaRPr lang="en-US"/>
        </a:p>
      </dgm:t>
    </dgm:pt>
    <dgm:pt modelId="{912951BF-6EE8-4BE9-81C3-F1F0311E3381}">
      <dgm:prSet phldrT="[Text]"/>
      <dgm:spPr/>
      <dgm:t>
        <a:bodyPr/>
        <a:lstStyle/>
        <a:p>
          <a:r>
            <a:rPr lang="en-US" dirty="0"/>
            <a:t>Emergency services and other users notified for potential safeguard measures</a:t>
          </a:r>
        </a:p>
      </dgm:t>
    </dgm:pt>
    <dgm:pt modelId="{F949D400-87CD-41F0-9F48-A60870EC731A}" type="parTrans" cxnId="{9A27321A-27BE-485E-A453-6597788ADF61}">
      <dgm:prSet/>
      <dgm:spPr/>
      <dgm:t>
        <a:bodyPr/>
        <a:lstStyle/>
        <a:p>
          <a:endParaRPr lang="en-US"/>
        </a:p>
      </dgm:t>
    </dgm:pt>
    <dgm:pt modelId="{3A1146FB-0250-407B-BC67-C97399FE247E}" type="sibTrans" cxnId="{9A27321A-27BE-485E-A453-6597788ADF61}">
      <dgm:prSet/>
      <dgm:spPr/>
      <dgm:t>
        <a:bodyPr/>
        <a:lstStyle/>
        <a:p>
          <a:endParaRPr lang="en-US"/>
        </a:p>
      </dgm:t>
    </dgm:pt>
    <dgm:pt modelId="{E0C970F6-F7A8-416C-817A-9ADFEF26031C}">
      <dgm:prSet phldrT="[Text]"/>
      <dgm:spPr/>
      <dgm:t>
        <a:bodyPr/>
        <a:lstStyle/>
        <a:p>
          <a:r>
            <a:rPr lang="en-US" dirty="0"/>
            <a:t>Emergency contact to notify someone who help the person feel safer</a:t>
          </a:r>
        </a:p>
      </dgm:t>
    </dgm:pt>
    <dgm:pt modelId="{22BE926C-F04C-4E4F-9B13-CB861F1167A6}" type="parTrans" cxnId="{3D3FC7FC-6E1C-416C-85D6-038B887D6E58}">
      <dgm:prSet/>
      <dgm:spPr/>
      <dgm:t>
        <a:bodyPr/>
        <a:lstStyle/>
        <a:p>
          <a:endParaRPr lang="en-US"/>
        </a:p>
      </dgm:t>
    </dgm:pt>
    <dgm:pt modelId="{6D197762-8C8F-4072-A4A8-336D31751935}" type="sibTrans" cxnId="{3D3FC7FC-6E1C-416C-85D6-038B887D6E58}">
      <dgm:prSet/>
      <dgm:spPr/>
      <dgm:t>
        <a:bodyPr/>
        <a:lstStyle/>
        <a:p>
          <a:endParaRPr lang="en-US"/>
        </a:p>
      </dgm:t>
    </dgm:pt>
    <dgm:pt modelId="{ACA60555-EA1B-4D1A-A00B-8070288413B5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1566164-0B17-4272-B5D4-326CDEFD7ADD}" type="parTrans" cxnId="{C94A86E4-5AC3-49A0-AB7B-C36FBB1FA646}">
      <dgm:prSet/>
      <dgm:spPr/>
      <dgm:t>
        <a:bodyPr/>
        <a:lstStyle/>
        <a:p>
          <a:endParaRPr lang="en-US"/>
        </a:p>
      </dgm:t>
    </dgm:pt>
    <dgm:pt modelId="{7E8B4EEC-74E6-4271-8A82-D3A523A83B1F}" type="sibTrans" cxnId="{C94A86E4-5AC3-49A0-AB7B-C36FBB1FA646}">
      <dgm:prSet/>
      <dgm:spPr/>
      <dgm:t>
        <a:bodyPr/>
        <a:lstStyle/>
        <a:p>
          <a:endParaRPr lang="en-US"/>
        </a:p>
      </dgm:t>
    </dgm:pt>
    <dgm:pt modelId="{52DBAF46-24B1-4C94-BB8B-416E24845354}">
      <dgm:prSet phldrT="[Text]"/>
      <dgm:spPr/>
      <dgm:t>
        <a:bodyPr/>
        <a:lstStyle/>
        <a:p>
          <a:r>
            <a:rPr lang="en-US" dirty="0"/>
            <a:t>Server</a:t>
          </a:r>
        </a:p>
      </dgm:t>
    </dgm:pt>
    <dgm:pt modelId="{EE230968-0166-4948-914C-EA00D8519DE0}" type="parTrans" cxnId="{39AD64D5-E86A-4DA5-AEA7-D43E98A8A027}">
      <dgm:prSet/>
      <dgm:spPr/>
      <dgm:t>
        <a:bodyPr/>
        <a:lstStyle/>
        <a:p>
          <a:endParaRPr lang="en-US"/>
        </a:p>
      </dgm:t>
    </dgm:pt>
    <dgm:pt modelId="{F4E92CA6-5D9F-4C38-9117-F06D60338B6F}" type="sibTrans" cxnId="{39AD64D5-E86A-4DA5-AEA7-D43E98A8A027}">
      <dgm:prSet/>
      <dgm:spPr/>
      <dgm:t>
        <a:bodyPr/>
        <a:lstStyle/>
        <a:p>
          <a:endParaRPr lang="en-US"/>
        </a:p>
      </dgm:t>
    </dgm:pt>
    <dgm:pt modelId="{3FF40909-8BDE-4BEF-8D44-D8E9A396DEB7}">
      <dgm:prSet phldrT="[Text]"/>
      <dgm:spPr/>
      <dgm:t>
        <a:bodyPr/>
        <a:lstStyle/>
        <a:p>
          <a:r>
            <a:rPr lang="en-US" dirty="0"/>
            <a:t>Individual Data</a:t>
          </a:r>
        </a:p>
      </dgm:t>
    </dgm:pt>
    <dgm:pt modelId="{753EF87F-10EC-4FC5-BB6B-3CB647A708CC}" type="parTrans" cxnId="{A13832FD-FE78-4044-878E-6ADEB0E69460}">
      <dgm:prSet/>
      <dgm:spPr/>
      <dgm:t>
        <a:bodyPr/>
        <a:lstStyle/>
        <a:p>
          <a:endParaRPr lang="en-US"/>
        </a:p>
      </dgm:t>
    </dgm:pt>
    <dgm:pt modelId="{58FB773F-D5A4-4825-86C7-B55414468326}" type="sibTrans" cxnId="{A13832FD-FE78-4044-878E-6ADEB0E69460}">
      <dgm:prSet/>
      <dgm:spPr/>
      <dgm:t>
        <a:bodyPr/>
        <a:lstStyle/>
        <a:p>
          <a:endParaRPr lang="en-US"/>
        </a:p>
      </dgm:t>
    </dgm:pt>
    <dgm:pt modelId="{4CA070A9-1C9C-40D2-B1FE-210E3249FEFD}">
      <dgm:prSet phldrT="[Text]"/>
      <dgm:spPr/>
      <dgm:t>
        <a:bodyPr/>
        <a:lstStyle/>
        <a:p>
          <a:r>
            <a:rPr lang="en-US" dirty="0"/>
            <a:t>Group data</a:t>
          </a:r>
        </a:p>
      </dgm:t>
    </dgm:pt>
    <dgm:pt modelId="{246C1244-9D04-49D0-9675-AB05AB741EDF}" type="parTrans" cxnId="{429C2A6E-4570-4BD9-8B6A-2EBB993EE50D}">
      <dgm:prSet/>
      <dgm:spPr/>
      <dgm:t>
        <a:bodyPr/>
        <a:lstStyle/>
        <a:p>
          <a:endParaRPr lang="en-US"/>
        </a:p>
      </dgm:t>
    </dgm:pt>
    <dgm:pt modelId="{77F1E608-6B8F-423D-BF4F-A48D43F97F40}" type="sibTrans" cxnId="{429C2A6E-4570-4BD9-8B6A-2EBB993EE50D}">
      <dgm:prSet/>
      <dgm:spPr/>
      <dgm:t>
        <a:bodyPr/>
        <a:lstStyle/>
        <a:p>
          <a:endParaRPr lang="en-US"/>
        </a:p>
      </dgm:t>
    </dgm:pt>
    <dgm:pt modelId="{7ACB5E49-2411-42F1-B3D2-600B7B7372DB}">
      <dgm:prSet phldrT="[Text]"/>
      <dgm:spPr/>
      <dgm:t>
        <a:bodyPr/>
        <a:lstStyle/>
        <a:p>
          <a:r>
            <a:rPr lang="en-US" dirty="0"/>
            <a:t>Location of all campus buildings</a:t>
          </a:r>
        </a:p>
      </dgm:t>
    </dgm:pt>
    <dgm:pt modelId="{8CBF53C5-00D3-49EC-A698-03EDCD4ACCF6}" type="parTrans" cxnId="{964A667C-B5E8-424F-841F-87F967F8613F}">
      <dgm:prSet/>
      <dgm:spPr/>
      <dgm:t>
        <a:bodyPr/>
        <a:lstStyle/>
        <a:p>
          <a:endParaRPr lang="en-US"/>
        </a:p>
      </dgm:t>
    </dgm:pt>
    <dgm:pt modelId="{BB6AF805-F187-4472-8952-F83FC82D073A}" type="sibTrans" cxnId="{964A667C-B5E8-424F-841F-87F967F8613F}">
      <dgm:prSet/>
      <dgm:spPr/>
      <dgm:t>
        <a:bodyPr/>
        <a:lstStyle/>
        <a:p>
          <a:endParaRPr lang="en-US"/>
        </a:p>
      </dgm:t>
    </dgm:pt>
    <dgm:pt modelId="{B6EC48C4-7C4B-443A-83E1-8C957482D27D}">
      <dgm:prSet phldrT="[Text]"/>
      <dgm:spPr/>
      <dgm:t>
        <a:bodyPr/>
        <a:lstStyle/>
        <a:p>
          <a:r>
            <a:rPr lang="en-US" dirty="0"/>
            <a:t>PANIC! Database</a:t>
          </a:r>
        </a:p>
      </dgm:t>
    </dgm:pt>
    <dgm:pt modelId="{5F97A0DE-7FFC-4933-A291-292466D58469}" type="parTrans" cxnId="{1B7FE283-C244-44E0-842C-D47F3E4AE5F8}">
      <dgm:prSet/>
      <dgm:spPr/>
      <dgm:t>
        <a:bodyPr/>
        <a:lstStyle/>
        <a:p>
          <a:endParaRPr lang="en-US"/>
        </a:p>
      </dgm:t>
    </dgm:pt>
    <dgm:pt modelId="{1E75B49E-97DB-42EA-A997-522CE804D08D}" type="sibTrans" cxnId="{1B7FE283-C244-44E0-842C-D47F3E4AE5F8}">
      <dgm:prSet/>
      <dgm:spPr/>
      <dgm:t>
        <a:bodyPr/>
        <a:lstStyle/>
        <a:p>
          <a:endParaRPr lang="en-US"/>
        </a:p>
      </dgm:t>
    </dgm:pt>
    <dgm:pt modelId="{4A0E0F30-C2F9-4D6E-A8D8-5CC265520A46}">
      <dgm:prSet phldrT="[Text]"/>
      <dgm:spPr/>
      <dgm:t>
        <a:bodyPr/>
        <a:lstStyle/>
        <a:p>
          <a:r>
            <a:rPr lang="en-US" dirty="0"/>
            <a:t>All logs sent to PANIC! server</a:t>
          </a:r>
        </a:p>
      </dgm:t>
    </dgm:pt>
    <dgm:pt modelId="{92473851-B075-4733-B20C-12053BBFB3CF}" type="parTrans" cxnId="{A2BC80E1-BFC4-432F-B463-ABE33E016047}">
      <dgm:prSet/>
      <dgm:spPr/>
      <dgm:t>
        <a:bodyPr/>
        <a:lstStyle/>
        <a:p>
          <a:endParaRPr lang="en-US"/>
        </a:p>
      </dgm:t>
    </dgm:pt>
    <dgm:pt modelId="{AB1523ED-012B-4316-8AD0-63D108F41E16}" type="sibTrans" cxnId="{A2BC80E1-BFC4-432F-B463-ABE33E016047}">
      <dgm:prSet/>
      <dgm:spPr/>
      <dgm:t>
        <a:bodyPr/>
        <a:lstStyle/>
        <a:p>
          <a:endParaRPr lang="en-US"/>
        </a:p>
      </dgm:t>
    </dgm:pt>
    <dgm:pt modelId="{F02A5FD5-0B93-4A3C-B9FB-B4B8CE6DA805}">
      <dgm:prSet phldrT="[Text]"/>
      <dgm:spPr/>
      <dgm:t>
        <a:bodyPr/>
        <a:lstStyle/>
        <a:p>
          <a:r>
            <a:rPr lang="en-US" dirty="0"/>
            <a:t>Everything except logs can be opt out. </a:t>
          </a:r>
        </a:p>
        <a:p>
          <a:endParaRPr lang="en-US" dirty="0"/>
        </a:p>
      </dgm:t>
    </dgm:pt>
    <dgm:pt modelId="{C59E3A2A-C152-4B85-A885-F9D3C5A9A118}" type="parTrans" cxnId="{BD3A4CDF-615C-4C01-9938-5E320E48CA39}">
      <dgm:prSet/>
      <dgm:spPr/>
      <dgm:t>
        <a:bodyPr/>
        <a:lstStyle/>
        <a:p>
          <a:endParaRPr lang="en-US"/>
        </a:p>
      </dgm:t>
    </dgm:pt>
    <dgm:pt modelId="{2CCB61AA-3D10-4C35-BEA1-16BDCA7D308D}" type="sibTrans" cxnId="{BD3A4CDF-615C-4C01-9938-5E320E48CA39}">
      <dgm:prSet/>
      <dgm:spPr/>
      <dgm:t>
        <a:bodyPr/>
        <a:lstStyle/>
        <a:p>
          <a:endParaRPr lang="en-US"/>
        </a:p>
      </dgm:t>
    </dgm:pt>
    <dgm:pt modelId="{2316451E-A5E1-4624-B5E3-64F966127DF0}" type="pres">
      <dgm:prSet presAssocID="{89A66F60-54C5-4FDA-8439-EA6B36BA5175}" presName="Name0" presStyleCnt="0">
        <dgm:presLayoutVars>
          <dgm:dir/>
          <dgm:resizeHandles val="exact"/>
        </dgm:presLayoutVars>
      </dgm:prSet>
      <dgm:spPr/>
    </dgm:pt>
    <dgm:pt modelId="{16F79AA7-5AD5-4C0B-BD08-0FA76247BE8B}" type="pres">
      <dgm:prSet presAssocID="{89A66F60-54C5-4FDA-8439-EA6B36BA5175}" presName="bkgdShp" presStyleLbl="alignAccFollowNode1" presStyleIdx="0" presStyleCnt="1"/>
      <dgm:spPr/>
    </dgm:pt>
    <dgm:pt modelId="{4E20F1A5-9627-4801-8D2A-6CD042D63761}" type="pres">
      <dgm:prSet presAssocID="{89A66F60-54C5-4FDA-8439-EA6B36BA5175}" presName="linComp" presStyleCnt="0"/>
      <dgm:spPr/>
    </dgm:pt>
    <dgm:pt modelId="{1669D447-12E5-4017-8868-F2573DB43962}" type="pres">
      <dgm:prSet presAssocID="{ACA60555-EA1B-4D1A-A00B-8070288413B5}" presName="compNode" presStyleCnt="0"/>
      <dgm:spPr/>
    </dgm:pt>
    <dgm:pt modelId="{1A3993AB-55E4-4866-8A08-108F745152D2}" type="pres">
      <dgm:prSet presAssocID="{ACA60555-EA1B-4D1A-A00B-8070288413B5}" presName="node" presStyleLbl="node1" presStyleIdx="0" presStyleCnt="4">
        <dgm:presLayoutVars>
          <dgm:bulletEnabled val="1"/>
        </dgm:presLayoutVars>
      </dgm:prSet>
      <dgm:spPr/>
    </dgm:pt>
    <dgm:pt modelId="{0B6984BA-FB76-4B54-96A3-146EEFDB9DAB}" type="pres">
      <dgm:prSet presAssocID="{ACA60555-EA1B-4D1A-A00B-8070288413B5}" presName="invisiNode" presStyleLbl="node1" presStyleIdx="0" presStyleCnt="4"/>
      <dgm:spPr/>
    </dgm:pt>
    <dgm:pt modelId="{806CE637-9242-4D0A-B830-96E1E73621DD}" type="pres">
      <dgm:prSet presAssocID="{ACA60555-EA1B-4D1A-A00B-8070288413B5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5E932CA3-1546-427B-951C-3D5B5ADDE18C}" type="pres">
      <dgm:prSet presAssocID="{7E8B4EEC-74E6-4271-8A82-D3A523A83B1F}" presName="sibTrans" presStyleLbl="sibTrans2D1" presStyleIdx="0" presStyleCnt="0"/>
      <dgm:spPr/>
    </dgm:pt>
    <dgm:pt modelId="{75C0A8C2-3CA6-4FA1-8822-C29226DE4A32}" type="pres">
      <dgm:prSet presAssocID="{52DBAF46-24B1-4C94-BB8B-416E24845354}" presName="compNode" presStyleCnt="0"/>
      <dgm:spPr/>
    </dgm:pt>
    <dgm:pt modelId="{66EC796A-E851-4D95-8AEA-C9FD43B8B246}" type="pres">
      <dgm:prSet presAssocID="{52DBAF46-24B1-4C94-BB8B-416E24845354}" presName="node" presStyleLbl="node1" presStyleIdx="1" presStyleCnt="4">
        <dgm:presLayoutVars>
          <dgm:bulletEnabled val="1"/>
        </dgm:presLayoutVars>
      </dgm:prSet>
      <dgm:spPr/>
    </dgm:pt>
    <dgm:pt modelId="{A10696CF-1928-45C1-B249-A2389020EC78}" type="pres">
      <dgm:prSet presAssocID="{52DBAF46-24B1-4C94-BB8B-416E24845354}" presName="invisiNode" presStyleLbl="node1" presStyleIdx="1" presStyleCnt="4"/>
      <dgm:spPr/>
    </dgm:pt>
    <dgm:pt modelId="{DDA9E9C7-763E-4698-841C-415B06CC9D10}" type="pres">
      <dgm:prSet presAssocID="{52DBAF46-24B1-4C94-BB8B-416E24845354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</dgm:spPr>
    </dgm:pt>
    <dgm:pt modelId="{6BACEA72-E924-4F2D-B606-6AB0212B0995}" type="pres">
      <dgm:prSet presAssocID="{F4E92CA6-5D9F-4C38-9117-F06D60338B6F}" presName="sibTrans" presStyleLbl="sibTrans2D1" presStyleIdx="0" presStyleCnt="0"/>
      <dgm:spPr/>
    </dgm:pt>
    <dgm:pt modelId="{C7042F77-A4F3-47E4-984D-197EB8CB043B}" type="pres">
      <dgm:prSet presAssocID="{CF1CF763-B1C4-4DD0-A083-1E9600AB313C}" presName="compNode" presStyleCnt="0"/>
      <dgm:spPr/>
    </dgm:pt>
    <dgm:pt modelId="{CF78AE6C-03EC-4AAA-BFB3-3B18B65E9A8F}" type="pres">
      <dgm:prSet presAssocID="{CF1CF763-B1C4-4DD0-A083-1E9600AB313C}" presName="node" presStyleLbl="node1" presStyleIdx="2" presStyleCnt="4">
        <dgm:presLayoutVars>
          <dgm:bulletEnabled val="1"/>
        </dgm:presLayoutVars>
      </dgm:prSet>
      <dgm:spPr/>
    </dgm:pt>
    <dgm:pt modelId="{1A421F17-6CE6-45D1-B4CC-4C36E47DA795}" type="pres">
      <dgm:prSet presAssocID="{CF1CF763-B1C4-4DD0-A083-1E9600AB313C}" presName="invisiNode" presStyleLbl="node1" presStyleIdx="2" presStyleCnt="4"/>
      <dgm:spPr/>
    </dgm:pt>
    <dgm:pt modelId="{0F43162C-E17A-4175-A7A5-332596C908F4}" type="pres">
      <dgm:prSet presAssocID="{CF1CF763-B1C4-4DD0-A083-1E9600AB313C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DD0A4777-1888-42E1-A43F-5A0AB563A6E9}" type="pres">
      <dgm:prSet presAssocID="{FD290BB2-24F2-4278-B065-4CD4294CC64B}" presName="sibTrans" presStyleLbl="sibTrans2D1" presStyleIdx="0" presStyleCnt="0"/>
      <dgm:spPr/>
    </dgm:pt>
    <dgm:pt modelId="{FDAE4DEE-6006-4EB2-ACB2-DDCB9022631F}" type="pres">
      <dgm:prSet presAssocID="{7A8BBE9E-1421-4F87-BD5B-2EB00BE3D0F3}" presName="compNode" presStyleCnt="0"/>
      <dgm:spPr/>
    </dgm:pt>
    <dgm:pt modelId="{02DDEBF7-1CDA-45CC-BE06-1A4D4558AB72}" type="pres">
      <dgm:prSet presAssocID="{7A8BBE9E-1421-4F87-BD5B-2EB00BE3D0F3}" presName="node" presStyleLbl="node1" presStyleIdx="3" presStyleCnt="4">
        <dgm:presLayoutVars>
          <dgm:bulletEnabled val="1"/>
        </dgm:presLayoutVars>
      </dgm:prSet>
      <dgm:spPr/>
    </dgm:pt>
    <dgm:pt modelId="{7CD83E23-CA62-4185-B419-3EA4A6C55A80}" type="pres">
      <dgm:prSet presAssocID="{7A8BBE9E-1421-4F87-BD5B-2EB00BE3D0F3}" presName="invisiNode" presStyleLbl="node1" presStyleIdx="3" presStyleCnt="4"/>
      <dgm:spPr/>
    </dgm:pt>
    <dgm:pt modelId="{F4A0B217-3057-4C87-AD90-3AAF1D14EA0C}" type="pres">
      <dgm:prSet presAssocID="{7A8BBE9E-1421-4F87-BD5B-2EB00BE3D0F3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13000" r="-13000"/>
          </a:stretch>
        </a:blipFill>
      </dgm:spPr>
    </dgm:pt>
  </dgm:ptLst>
  <dgm:cxnLst>
    <dgm:cxn modelId="{3AD7F110-623F-4847-8706-0C022D95AB8C}" srcId="{C76C5FD9-30D5-4833-971B-21597C576A79}" destId="{6F5800DC-76A9-4C56-872B-DD13E95F56B7}" srcOrd="2" destOrd="0" parTransId="{F2E7D3E3-8593-4780-9FD6-083AAA75D066}" sibTransId="{48C1DC5E-C5AA-411D-8211-FDF6E71205F2}"/>
    <dgm:cxn modelId="{A34CD916-7968-44D7-AD43-A73B85CBF264}" type="presOf" srcId="{4CA070A9-1C9C-40D2-B1FE-210E3249FEFD}" destId="{66EC796A-E851-4D95-8AEA-C9FD43B8B246}" srcOrd="0" destOrd="2" presId="urn:microsoft.com/office/officeart/2005/8/layout/pList2"/>
    <dgm:cxn modelId="{9A27321A-27BE-485E-A453-6597788ADF61}" srcId="{7A8BBE9E-1421-4F87-BD5B-2EB00BE3D0F3}" destId="{912951BF-6EE8-4BE9-81C3-F1F0311E3381}" srcOrd="2" destOrd="0" parTransId="{F949D400-87CD-41F0-9F48-A60870EC731A}" sibTransId="{3A1146FB-0250-407B-BC67-C97399FE247E}"/>
    <dgm:cxn modelId="{C69A501A-5874-45E2-BE2A-0467341020C4}" type="presOf" srcId="{E6E1FE4B-3276-4773-97F5-22CFAD879F8D}" destId="{02DDEBF7-1CDA-45CC-BE06-1A4D4558AB72}" srcOrd="0" destOrd="2" presId="urn:microsoft.com/office/officeart/2005/8/layout/pList2"/>
    <dgm:cxn modelId="{03115C1D-9BBF-4C03-9F11-4C706A3449DE}" srcId="{7A8BBE9E-1421-4F87-BD5B-2EB00BE3D0F3}" destId="{92D95A8C-4827-463D-B881-0BD3FA3BB4A6}" srcOrd="0" destOrd="0" parTransId="{4401781A-88A5-4C1B-AC35-4E3E883E1F7F}" sibTransId="{5E871BBA-9A97-41B9-A58B-8A2C867CB4A1}"/>
    <dgm:cxn modelId="{A8238A1E-76AF-4E02-BA6A-603AB7DA639C}" type="presOf" srcId="{F02A5FD5-0B93-4A3C-B9FB-B4B8CE6DA805}" destId="{02DDEBF7-1CDA-45CC-BE06-1A4D4558AB72}" srcOrd="0" destOrd="5" presId="urn:microsoft.com/office/officeart/2005/8/layout/pList2"/>
    <dgm:cxn modelId="{AFECE327-A95B-455E-AAAA-257998EA2A15}" srcId="{7A8BBE9E-1421-4F87-BD5B-2EB00BE3D0F3}" destId="{E6E1FE4B-3276-4773-97F5-22CFAD879F8D}" srcOrd="1" destOrd="0" parTransId="{9F72CC77-E77F-4B4B-85C9-90888ABD95F8}" sibTransId="{90372ED1-A562-4D59-9807-DA75F17A83EC}"/>
    <dgm:cxn modelId="{8373112D-A91F-47C2-8D24-3077E236AC66}" type="presOf" srcId="{F4E92CA6-5D9F-4C38-9117-F06D60338B6F}" destId="{6BACEA72-E924-4F2D-B606-6AB0212B0995}" srcOrd="0" destOrd="0" presId="urn:microsoft.com/office/officeart/2005/8/layout/pList2"/>
    <dgm:cxn modelId="{EEAAEE30-4524-440E-8EB2-3F81908026AB}" type="presOf" srcId="{E0C970F6-F7A8-416C-817A-9ADFEF26031C}" destId="{02DDEBF7-1CDA-45CC-BE06-1A4D4558AB72}" srcOrd="0" destOrd="4" presId="urn:microsoft.com/office/officeart/2005/8/layout/pList2"/>
    <dgm:cxn modelId="{9340E239-E4B4-45A5-9578-8BE39E516E61}" type="presOf" srcId="{E6463906-52E5-4EF7-9CF5-BF21525EE75F}" destId="{CF78AE6C-03EC-4AAA-BFB3-3B18B65E9A8F}" srcOrd="0" destOrd="1" presId="urn:microsoft.com/office/officeart/2005/8/layout/pList2"/>
    <dgm:cxn modelId="{D8B45841-78E9-478D-81A8-8952FA3B36CD}" srcId="{0034B82E-DD31-47A7-89E7-CD1C6D0D20EF}" destId="{2F6D3A68-CBE5-4A73-B902-6B9542450940}" srcOrd="1" destOrd="0" parTransId="{B8B66E56-E868-4195-9249-AB903E8DF75F}" sibTransId="{08DB558D-4611-488D-AFE3-1BCC612CD5BB}"/>
    <dgm:cxn modelId="{03CE2864-CC95-4DE9-B833-46FAEE96FC24}" srcId="{CF1CF763-B1C4-4DD0-A083-1E9600AB313C}" destId="{E6463906-52E5-4EF7-9CF5-BF21525EE75F}" srcOrd="0" destOrd="0" parTransId="{ABF2A61C-1BEC-4D34-A5CF-5C91BAA15CDE}" sibTransId="{48A2FD5E-B4E1-4468-8647-9E817D1DE917}"/>
    <dgm:cxn modelId="{0C604345-587E-4759-8DF2-5F3A3ACF80B9}" type="presOf" srcId="{7ACB5E49-2411-42F1-B3D2-600B7B7372DB}" destId="{66EC796A-E851-4D95-8AEA-C9FD43B8B246}" srcOrd="0" destOrd="3" presId="urn:microsoft.com/office/officeart/2005/8/layout/pList2"/>
    <dgm:cxn modelId="{20E7FF65-8A1F-4997-951D-49D302C9F9E5}" type="presOf" srcId="{CF1CF763-B1C4-4DD0-A083-1E9600AB313C}" destId="{CF78AE6C-03EC-4AAA-BFB3-3B18B65E9A8F}" srcOrd="0" destOrd="0" presId="urn:microsoft.com/office/officeart/2005/8/layout/pList2"/>
    <dgm:cxn modelId="{F4A03166-D55B-4CE8-9544-54C32327DA86}" type="presOf" srcId="{70959295-868C-4392-A3C8-13B37631BBBF}" destId="{CF78AE6C-03EC-4AAA-BFB3-3B18B65E9A8F}" srcOrd="0" destOrd="3" presId="urn:microsoft.com/office/officeart/2005/8/layout/pList2"/>
    <dgm:cxn modelId="{B9079B46-B22E-4134-B550-634FCC21543F}" type="presOf" srcId="{52DBAF46-24B1-4C94-BB8B-416E24845354}" destId="{66EC796A-E851-4D95-8AEA-C9FD43B8B246}" srcOrd="0" destOrd="0" presId="urn:microsoft.com/office/officeart/2005/8/layout/pList2"/>
    <dgm:cxn modelId="{918D5948-B144-45C2-85AE-064E4472B029}" type="presOf" srcId="{7E8B4EEC-74E6-4271-8A82-D3A523A83B1F}" destId="{5E932CA3-1546-427B-951C-3D5B5ADDE18C}" srcOrd="0" destOrd="0" presId="urn:microsoft.com/office/officeart/2005/8/layout/pList2"/>
    <dgm:cxn modelId="{442D754A-2B4E-4012-B5EC-FC2B6D297A2E}" srcId="{ACA60555-EA1B-4D1A-A00B-8070288413B5}" destId="{0034B82E-DD31-47A7-89E7-CD1C6D0D20EF}" srcOrd="1" destOrd="0" parTransId="{C463335F-9AA1-49D3-8308-CC706DA007A3}" sibTransId="{234F7C2E-6A02-4073-9891-5109427C8BCA}"/>
    <dgm:cxn modelId="{51662F6B-D918-4C29-8C31-841C2326A420}" type="presOf" srcId="{2D31F5D3-267C-4108-8699-EB058796F888}" destId="{1A3993AB-55E4-4866-8A08-108F745152D2}" srcOrd="0" destOrd="6" presId="urn:microsoft.com/office/officeart/2005/8/layout/pList2"/>
    <dgm:cxn modelId="{7C602E6C-9D37-46D1-A39E-C10EA6550409}" srcId="{89A66F60-54C5-4FDA-8439-EA6B36BA5175}" destId="{7A8BBE9E-1421-4F87-BD5B-2EB00BE3D0F3}" srcOrd="3" destOrd="0" parTransId="{3B97A1ED-A775-49C6-B0BB-F74C3C47CEA6}" sibTransId="{B1265862-CD7D-4013-96B1-055D8870AC87}"/>
    <dgm:cxn modelId="{25AE106E-4E43-46AA-8753-9AF6A71C848D}" type="presOf" srcId="{7A8BBE9E-1421-4F87-BD5B-2EB00BE3D0F3}" destId="{02DDEBF7-1CDA-45CC-BE06-1A4D4558AB72}" srcOrd="0" destOrd="0" presId="urn:microsoft.com/office/officeart/2005/8/layout/pList2"/>
    <dgm:cxn modelId="{429C2A6E-4570-4BD9-8B6A-2EBB993EE50D}" srcId="{52DBAF46-24B1-4C94-BB8B-416E24845354}" destId="{4CA070A9-1C9C-40D2-B1FE-210E3249FEFD}" srcOrd="1" destOrd="0" parTransId="{246C1244-9D04-49D0-9675-AB05AB741EDF}" sibTransId="{77F1E608-6B8F-423D-BF4F-A48D43F97F40}"/>
    <dgm:cxn modelId="{411A386F-6958-4240-8E2F-335EC6E8FFF8}" type="presOf" srcId="{89A66F60-54C5-4FDA-8439-EA6B36BA5175}" destId="{2316451E-A5E1-4624-B5E3-64F966127DF0}" srcOrd="0" destOrd="0" presId="urn:microsoft.com/office/officeart/2005/8/layout/pList2"/>
    <dgm:cxn modelId="{FDCC9C54-4E95-4B54-BDD3-5695A1D70068}" type="presOf" srcId="{4A0E0F30-C2F9-4D6E-A8D8-5CC265520A46}" destId="{CF78AE6C-03EC-4AAA-BFB3-3B18B65E9A8F}" srcOrd="0" destOrd="6" presId="urn:microsoft.com/office/officeart/2005/8/layout/pList2"/>
    <dgm:cxn modelId="{3A62CE59-2067-4D7C-823E-03D89C763B49}" type="presOf" srcId="{76F630D9-5616-479A-A5E5-DB07DD1ADE03}" destId="{CF78AE6C-03EC-4AAA-BFB3-3B18B65E9A8F}" srcOrd="0" destOrd="4" presId="urn:microsoft.com/office/officeart/2005/8/layout/pList2"/>
    <dgm:cxn modelId="{964A667C-B5E8-424F-841F-87F967F8613F}" srcId="{52DBAF46-24B1-4C94-BB8B-416E24845354}" destId="{7ACB5E49-2411-42F1-B3D2-600B7B7372DB}" srcOrd="2" destOrd="0" parTransId="{8CBF53C5-00D3-49EC-A698-03EDCD4ACCF6}" sibTransId="{BB6AF805-F187-4472-8952-F83FC82D073A}"/>
    <dgm:cxn modelId="{17975A81-647E-4A77-BC25-ABCCDF47694E}" srcId="{C76C5FD9-30D5-4833-971B-21597C576A79}" destId="{4C580D1B-66CE-4047-9039-101A49FA5B24}" srcOrd="1" destOrd="0" parTransId="{0B368BED-55C1-4945-900D-829FD9B7D1C0}" sibTransId="{8CD0F30A-DF8A-4BD3-959B-198EDC6F7E79}"/>
    <dgm:cxn modelId="{1B7FE283-C244-44E0-842C-D47F3E4AE5F8}" srcId="{52DBAF46-24B1-4C94-BB8B-416E24845354}" destId="{B6EC48C4-7C4B-443A-83E1-8C957482D27D}" srcOrd="3" destOrd="0" parTransId="{5F97A0DE-7FFC-4933-A291-292466D58469}" sibTransId="{1E75B49E-97DB-42EA-A997-522CE804D08D}"/>
    <dgm:cxn modelId="{AB8FF383-709E-4AAA-A215-C83A221A30BE}" srcId="{89A66F60-54C5-4FDA-8439-EA6B36BA5175}" destId="{CF1CF763-B1C4-4DD0-A083-1E9600AB313C}" srcOrd="2" destOrd="0" parTransId="{2499D0A1-76BA-4B95-BAC0-D7F7504EDF30}" sibTransId="{FD290BB2-24F2-4278-B065-4CD4294CC64B}"/>
    <dgm:cxn modelId="{F17F3788-DFD9-41F9-B24A-3A98936172EE}" type="presOf" srcId="{21310437-4D24-45FD-AE28-A68BC56B675A}" destId="{1A3993AB-55E4-4866-8A08-108F745152D2}" srcOrd="0" destOrd="8" presId="urn:microsoft.com/office/officeart/2005/8/layout/pList2"/>
    <dgm:cxn modelId="{2D40D69E-73D6-4A22-9008-F012AA0C8290}" type="presOf" srcId="{7FC93562-6B9F-43C4-B3BC-3BE6066F2C30}" destId="{CF78AE6C-03EC-4AAA-BFB3-3B18B65E9A8F}" srcOrd="0" destOrd="5" presId="urn:microsoft.com/office/officeart/2005/8/layout/pList2"/>
    <dgm:cxn modelId="{C5C46F9F-0697-47C4-AB6F-8ED72682D408}" type="presOf" srcId="{F01AFE14-DD4D-4CDF-AD3D-E7E54B394B48}" destId="{CF78AE6C-03EC-4AAA-BFB3-3B18B65E9A8F}" srcOrd="0" destOrd="2" presId="urn:microsoft.com/office/officeart/2005/8/layout/pList2"/>
    <dgm:cxn modelId="{640512A7-AC13-4652-8E7B-1FBBDED806F7}" type="presOf" srcId="{92D95A8C-4827-463D-B881-0BD3FA3BB4A6}" destId="{02DDEBF7-1CDA-45CC-BE06-1A4D4558AB72}" srcOrd="0" destOrd="1" presId="urn:microsoft.com/office/officeart/2005/8/layout/pList2"/>
    <dgm:cxn modelId="{BAE588B4-C5BE-43FA-B40F-082F23B3416D}" srcId="{CF1CF763-B1C4-4DD0-A083-1E9600AB313C}" destId="{F01AFE14-DD4D-4CDF-AD3D-E7E54B394B48}" srcOrd="1" destOrd="0" parTransId="{F90072F3-C199-4581-A911-EBE5EAE9C0EC}" sibTransId="{8F9359AB-359E-4D03-AFB9-4A60C0405353}"/>
    <dgm:cxn modelId="{A4CCA9BA-8F2D-4AFE-8871-D6C61BA4E6F3}" type="presOf" srcId="{FD290BB2-24F2-4278-B065-4CD4294CC64B}" destId="{DD0A4777-1888-42E1-A43F-5A0AB563A6E9}" srcOrd="0" destOrd="0" presId="urn:microsoft.com/office/officeart/2005/8/layout/pList2"/>
    <dgm:cxn modelId="{46BD08BC-1C46-495F-BBED-12D5158EE33F}" srcId="{CF1CF763-B1C4-4DD0-A083-1E9600AB313C}" destId="{76F630D9-5616-479A-A5E5-DB07DD1ADE03}" srcOrd="3" destOrd="0" parTransId="{9FC7AA24-8579-40F4-95D0-28B3C9CE7349}" sibTransId="{E3D8DF8D-DFEC-4B19-9EB9-C6592C96C322}"/>
    <dgm:cxn modelId="{1D7ECBC3-2B9B-4B27-B3E5-68FE10F92EC2}" type="presOf" srcId="{912951BF-6EE8-4BE9-81C3-F1F0311E3381}" destId="{02DDEBF7-1CDA-45CC-BE06-1A4D4558AB72}" srcOrd="0" destOrd="3" presId="urn:microsoft.com/office/officeart/2005/8/layout/pList2"/>
    <dgm:cxn modelId="{84C267C5-6B91-47BB-8250-141EF1A2026E}" srcId="{C76C5FD9-30D5-4833-971B-21597C576A79}" destId="{B1BC8AE5-1E9D-479E-AEDF-19863581836D}" srcOrd="0" destOrd="0" parTransId="{6C6C6F5F-6488-4FC4-9895-87849ECB4199}" sibTransId="{FC9A2AF2-E237-422D-BCDB-0D2EFB005AFB}"/>
    <dgm:cxn modelId="{24AA12C9-9AC0-4D9B-893C-9EBB780F3183}" srcId="{CF1CF763-B1C4-4DD0-A083-1E9600AB313C}" destId="{7FC93562-6B9F-43C4-B3BC-3BE6066F2C30}" srcOrd="4" destOrd="0" parTransId="{0CE52FA1-61FD-442C-BBBB-AC144F1464EB}" sibTransId="{817F72A9-16CA-4085-91BD-67DC49C9EA84}"/>
    <dgm:cxn modelId="{1205CBC9-9DAC-4D90-8ED3-C263BC1AD5C5}" type="presOf" srcId="{6F5800DC-76A9-4C56-872B-DD13E95F56B7}" destId="{1A3993AB-55E4-4866-8A08-108F745152D2}" srcOrd="0" destOrd="4" presId="urn:microsoft.com/office/officeart/2005/8/layout/pList2"/>
    <dgm:cxn modelId="{405FF5CB-7230-4241-905B-10CADD82C715}" type="presOf" srcId="{ACA60555-EA1B-4D1A-A00B-8070288413B5}" destId="{1A3993AB-55E4-4866-8A08-108F745152D2}" srcOrd="0" destOrd="0" presId="urn:microsoft.com/office/officeart/2005/8/layout/pList2"/>
    <dgm:cxn modelId="{39AD64D5-E86A-4DA5-AEA7-D43E98A8A027}" srcId="{89A66F60-54C5-4FDA-8439-EA6B36BA5175}" destId="{52DBAF46-24B1-4C94-BB8B-416E24845354}" srcOrd="1" destOrd="0" parTransId="{EE230968-0166-4948-914C-EA00D8519DE0}" sibTransId="{F4E92CA6-5D9F-4C38-9117-F06D60338B6F}"/>
    <dgm:cxn modelId="{66E963D6-A6B9-4FC4-9D63-E7FFE3489E1F}" srcId="{0034B82E-DD31-47A7-89E7-CD1C6D0D20EF}" destId="{2D31F5D3-267C-4108-8699-EB058796F888}" srcOrd="0" destOrd="0" parTransId="{562871B2-F707-4001-91DF-9B364E224B06}" sibTransId="{F88AE2B9-873F-4A39-A158-F28C7FEEDFC2}"/>
    <dgm:cxn modelId="{5D2613D8-DBCC-4EC8-A4AA-9A0D81968C82}" srcId="{CF1CF763-B1C4-4DD0-A083-1E9600AB313C}" destId="{70959295-868C-4392-A3C8-13B37631BBBF}" srcOrd="2" destOrd="0" parTransId="{F2CC78FB-F637-4CB9-B125-CEC893D4A2A5}" sibTransId="{5AB3F73E-7905-4D37-A85D-D55FA5A846B5}"/>
    <dgm:cxn modelId="{32734DD8-B0D3-4302-B607-D8263A22EF33}" type="presOf" srcId="{C76C5FD9-30D5-4833-971B-21597C576A79}" destId="{1A3993AB-55E4-4866-8A08-108F745152D2}" srcOrd="0" destOrd="1" presId="urn:microsoft.com/office/officeart/2005/8/layout/pList2"/>
    <dgm:cxn modelId="{BD3A4CDF-615C-4C01-9938-5E320E48CA39}" srcId="{7A8BBE9E-1421-4F87-BD5B-2EB00BE3D0F3}" destId="{F02A5FD5-0B93-4A3C-B9FB-B4B8CE6DA805}" srcOrd="4" destOrd="0" parTransId="{C59E3A2A-C152-4B85-A885-F9D3C5A9A118}" sibTransId="{2CCB61AA-3D10-4C35-BEA1-16BDCA7D308D}"/>
    <dgm:cxn modelId="{A2BC80E1-BFC4-432F-B463-ABE33E016047}" srcId="{CF1CF763-B1C4-4DD0-A083-1E9600AB313C}" destId="{4A0E0F30-C2F9-4D6E-A8D8-5CC265520A46}" srcOrd="5" destOrd="0" parTransId="{92473851-B075-4733-B20C-12053BBFB3CF}" sibTransId="{AB1523ED-012B-4316-8AD0-63D108F41E16}"/>
    <dgm:cxn modelId="{D0A51DE4-215D-4903-B9DD-D30FB59A6771}" type="presOf" srcId="{0034B82E-DD31-47A7-89E7-CD1C6D0D20EF}" destId="{1A3993AB-55E4-4866-8A08-108F745152D2}" srcOrd="0" destOrd="5" presId="urn:microsoft.com/office/officeart/2005/8/layout/pList2"/>
    <dgm:cxn modelId="{C94A86E4-5AC3-49A0-AB7B-C36FBB1FA646}" srcId="{89A66F60-54C5-4FDA-8439-EA6B36BA5175}" destId="{ACA60555-EA1B-4D1A-A00B-8070288413B5}" srcOrd="0" destOrd="0" parTransId="{71566164-0B17-4272-B5D4-326CDEFD7ADD}" sibTransId="{7E8B4EEC-74E6-4271-8A82-D3A523A83B1F}"/>
    <dgm:cxn modelId="{4F2950E5-888C-4529-9C73-BDD7FBF14B25}" srcId="{ACA60555-EA1B-4D1A-A00B-8070288413B5}" destId="{C76C5FD9-30D5-4833-971B-21597C576A79}" srcOrd="0" destOrd="0" parTransId="{1E73CE44-8BBC-46F3-96EE-AAB96E0D8508}" sibTransId="{9121EF5B-5FA4-4F3C-BE76-5AE60F83F2A6}"/>
    <dgm:cxn modelId="{7C65A8E9-3B16-4D96-8182-6872A95E539A}" srcId="{ACA60555-EA1B-4D1A-A00B-8070288413B5}" destId="{21310437-4D24-45FD-AE28-A68BC56B675A}" srcOrd="2" destOrd="0" parTransId="{E343B27B-A82D-4D2A-AA48-33A2B2383854}" sibTransId="{03923279-1E24-447C-AE64-05EB521C7C12}"/>
    <dgm:cxn modelId="{AF1A0DEB-27FB-4842-8A11-0A5300F69456}" type="presOf" srcId="{B6EC48C4-7C4B-443A-83E1-8C957482D27D}" destId="{66EC796A-E851-4D95-8AEA-C9FD43B8B246}" srcOrd="0" destOrd="4" presId="urn:microsoft.com/office/officeart/2005/8/layout/pList2"/>
    <dgm:cxn modelId="{286AB9F2-B8A6-4EE8-93CE-F2F8FCAA4432}" type="presOf" srcId="{4C580D1B-66CE-4047-9039-101A49FA5B24}" destId="{1A3993AB-55E4-4866-8A08-108F745152D2}" srcOrd="0" destOrd="3" presId="urn:microsoft.com/office/officeart/2005/8/layout/pList2"/>
    <dgm:cxn modelId="{AD7A2DFC-17A5-4FEC-860E-778CD8634DF0}" type="presOf" srcId="{3FF40909-8BDE-4BEF-8D44-D8E9A396DEB7}" destId="{66EC796A-E851-4D95-8AEA-C9FD43B8B246}" srcOrd="0" destOrd="1" presId="urn:microsoft.com/office/officeart/2005/8/layout/pList2"/>
    <dgm:cxn modelId="{3D3FC7FC-6E1C-416C-85D6-038B887D6E58}" srcId="{7A8BBE9E-1421-4F87-BD5B-2EB00BE3D0F3}" destId="{E0C970F6-F7A8-416C-817A-9ADFEF26031C}" srcOrd="3" destOrd="0" parTransId="{22BE926C-F04C-4E4F-9B13-CB861F1167A6}" sibTransId="{6D197762-8C8F-4072-A4A8-336D31751935}"/>
    <dgm:cxn modelId="{D874E9FC-7EB7-446F-8929-368945A8F75F}" type="presOf" srcId="{2F6D3A68-CBE5-4A73-B902-6B9542450940}" destId="{1A3993AB-55E4-4866-8A08-108F745152D2}" srcOrd="0" destOrd="7" presId="urn:microsoft.com/office/officeart/2005/8/layout/pList2"/>
    <dgm:cxn modelId="{A13832FD-FE78-4044-878E-6ADEB0E69460}" srcId="{52DBAF46-24B1-4C94-BB8B-416E24845354}" destId="{3FF40909-8BDE-4BEF-8D44-D8E9A396DEB7}" srcOrd="0" destOrd="0" parTransId="{753EF87F-10EC-4FC5-BB6B-3CB647A708CC}" sibTransId="{58FB773F-D5A4-4825-86C7-B55414468326}"/>
    <dgm:cxn modelId="{A0EDD3FF-2D3D-4ED5-BCDE-540ADBF00B23}" type="presOf" srcId="{B1BC8AE5-1E9D-479E-AEDF-19863581836D}" destId="{1A3993AB-55E4-4866-8A08-108F745152D2}" srcOrd="0" destOrd="2" presId="urn:microsoft.com/office/officeart/2005/8/layout/pList2"/>
    <dgm:cxn modelId="{B8DC4762-2223-4212-B9D7-94B0EDAC7C31}" type="presParOf" srcId="{2316451E-A5E1-4624-B5E3-64F966127DF0}" destId="{16F79AA7-5AD5-4C0B-BD08-0FA76247BE8B}" srcOrd="0" destOrd="0" presId="urn:microsoft.com/office/officeart/2005/8/layout/pList2"/>
    <dgm:cxn modelId="{5D905325-5C7E-4B5E-92C2-D526D47FBCA9}" type="presParOf" srcId="{2316451E-A5E1-4624-B5E3-64F966127DF0}" destId="{4E20F1A5-9627-4801-8D2A-6CD042D63761}" srcOrd="1" destOrd="0" presId="urn:microsoft.com/office/officeart/2005/8/layout/pList2"/>
    <dgm:cxn modelId="{1CC29A82-0872-498D-B1CF-B5896EB07DA2}" type="presParOf" srcId="{4E20F1A5-9627-4801-8D2A-6CD042D63761}" destId="{1669D447-12E5-4017-8868-F2573DB43962}" srcOrd="0" destOrd="0" presId="urn:microsoft.com/office/officeart/2005/8/layout/pList2"/>
    <dgm:cxn modelId="{D06CCFDD-EFD8-425A-9100-A1DEE63A0F5E}" type="presParOf" srcId="{1669D447-12E5-4017-8868-F2573DB43962}" destId="{1A3993AB-55E4-4866-8A08-108F745152D2}" srcOrd="0" destOrd="0" presId="urn:microsoft.com/office/officeart/2005/8/layout/pList2"/>
    <dgm:cxn modelId="{8F762CB1-EA5A-4500-8675-7E7D11C0A679}" type="presParOf" srcId="{1669D447-12E5-4017-8868-F2573DB43962}" destId="{0B6984BA-FB76-4B54-96A3-146EEFDB9DAB}" srcOrd="1" destOrd="0" presId="urn:microsoft.com/office/officeart/2005/8/layout/pList2"/>
    <dgm:cxn modelId="{4C4D4F3F-81DA-44AB-9728-73F0934E9682}" type="presParOf" srcId="{1669D447-12E5-4017-8868-F2573DB43962}" destId="{806CE637-9242-4D0A-B830-96E1E73621DD}" srcOrd="2" destOrd="0" presId="urn:microsoft.com/office/officeart/2005/8/layout/pList2"/>
    <dgm:cxn modelId="{E1A88A98-B359-4FD9-8CF9-32D5216AD1E1}" type="presParOf" srcId="{4E20F1A5-9627-4801-8D2A-6CD042D63761}" destId="{5E932CA3-1546-427B-951C-3D5B5ADDE18C}" srcOrd="1" destOrd="0" presId="urn:microsoft.com/office/officeart/2005/8/layout/pList2"/>
    <dgm:cxn modelId="{66D82418-55ED-471E-98F0-7E15A277861B}" type="presParOf" srcId="{4E20F1A5-9627-4801-8D2A-6CD042D63761}" destId="{75C0A8C2-3CA6-4FA1-8822-C29226DE4A32}" srcOrd="2" destOrd="0" presId="urn:microsoft.com/office/officeart/2005/8/layout/pList2"/>
    <dgm:cxn modelId="{680C3B01-5389-4540-B6BF-F3EFFA26EB64}" type="presParOf" srcId="{75C0A8C2-3CA6-4FA1-8822-C29226DE4A32}" destId="{66EC796A-E851-4D95-8AEA-C9FD43B8B246}" srcOrd="0" destOrd="0" presId="urn:microsoft.com/office/officeart/2005/8/layout/pList2"/>
    <dgm:cxn modelId="{48B9E2F9-EC0D-40D9-ACB6-405CF35B6FC3}" type="presParOf" srcId="{75C0A8C2-3CA6-4FA1-8822-C29226DE4A32}" destId="{A10696CF-1928-45C1-B249-A2389020EC78}" srcOrd="1" destOrd="0" presId="urn:microsoft.com/office/officeart/2005/8/layout/pList2"/>
    <dgm:cxn modelId="{89D2B0D7-F494-4B04-B1F5-A3874587D675}" type="presParOf" srcId="{75C0A8C2-3CA6-4FA1-8822-C29226DE4A32}" destId="{DDA9E9C7-763E-4698-841C-415B06CC9D10}" srcOrd="2" destOrd="0" presId="urn:microsoft.com/office/officeart/2005/8/layout/pList2"/>
    <dgm:cxn modelId="{A7B0BEFD-177D-4F7E-A2C1-F76E53C906D9}" type="presParOf" srcId="{4E20F1A5-9627-4801-8D2A-6CD042D63761}" destId="{6BACEA72-E924-4F2D-B606-6AB0212B0995}" srcOrd="3" destOrd="0" presId="urn:microsoft.com/office/officeart/2005/8/layout/pList2"/>
    <dgm:cxn modelId="{82F6794E-3F91-4217-BFCF-1C1F3523E294}" type="presParOf" srcId="{4E20F1A5-9627-4801-8D2A-6CD042D63761}" destId="{C7042F77-A4F3-47E4-984D-197EB8CB043B}" srcOrd="4" destOrd="0" presId="urn:microsoft.com/office/officeart/2005/8/layout/pList2"/>
    <dgm:cxn modelId="{50072A86-3DB1-4027-BAC5-B6D5BF23AB3F}" type="presParOf" srcId="{C7042F77-A4F3-47E4-984D-197EB8CB043B}" destId="{CF78AE6C-03EC-4AAA-BFB3-3B18B65E9A8F}" srcOrd="0" destOrd="0" presId="urn:microsoft.com/office/officeart/2005/8/layout/pList2"/>
    <dgm:cxn modelId="{B26BFDE9-C436-49EE-960F-968DEA830433}" type="presParOf" srcId="{C7042F77-A4F3-47E4-984D-197EB8CB043B}" destId="{1A421F17-6CE6-45D1-B4CC-4C36E47DA795}" srcOrd="1" destOrd="0" presId="urn:microsoft.com/office/officeart/2005/8/layout/pList2"/>
    <dgm:cxn modelId="{D4DE1A67-EB4E-45E6-9822-D1E30C3D60B1}" type="presParOf" srcId="{C7042F77-A4F3-47E4-984D-197EB8CB043B}" destId="{0F43162C-E17A-4175-A7A5-332596C908F4}" srcOrd="2" destOrd="0" presId="urn:microsoft.com/office/officeart/2005/8/layout/pList2"/>
    <dgm:cxn modelId="{DC46CB39-8CD8-4261-8F49-0C2640C280CC}" type="presParOf" srcId="{4E20F1A5-9627-4801-8D2A-6CD042D63761}" destId="{DD0A4777-1888-42E1-A43F-5A0AB563A6E9}" srcOrd="5" destOrd="0" presId="urn:microsoft.com/office/officeart/2005/8/layout/pList2"/>
    <dgm:cxn modelId="{B71CC384-7FB7-468B-A92F-245356567AF5}" type="presParOf" srcId="{4E20F1A5-9627-4801-8D2A-6CD042D63761}" destId="{FDAE4DEE-6006-4EB2-ACB2-DDCB9022631F}" srcOrd="6" destOrd="0" presId="urn:microsoft.com/office/officeart/2005/8/layout/pList2"/>
    <dgm:cxn modelId="{12B88DA6-0172-4776-BD31-C7CD46498F09}" type="presParOf" srcId="{FDAE4DEE-6006-4EB2-ACB2-DDCB9022631F}" destId="{02DDEBF7-1CDA-45CC-BE06-1A4D4558AB72}" srcOrd="0" destOrd="0" presId="urn:microsoft.com/office/officeart/2005/8/layout/pList2"/>
    <dgm:cxn modelId="{559AD9C8-3933-42B6-BE98-F2188C08A790}" type="presParOf" srcId="{FDAE4DEE-6006-4EB2-ACB2-DDCB9022631F}" destId="{7CD83E23-CA62-4185-B419-3EA4A6C55A80}" srcOrd="1" destOrd="0" presId="urn:microsoft.com/office/officeart/2005/8/layout/pList2"/>
    <dgm:cxn modelId="{22EA91EE-48AC-40BF-9B9A-6C9917A99351}" type="presParOf" srcId="{FDAE4DEE-6006-4EB2-ACB2-DDCB9022631F}" destId="{F4A0B217-3057-4C87-AD90-3AAF1D14EA0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0C48D-8033-45EC-931D-1BA946C72A00}">
      <dsp:nvSpPr>
        <dsp:cNvPr id="0" name=""/>
        <dsp:cNvSpPr/>
      </dsp:nvSpPr>
      <dsp:spPr>
        <a:xfrm>
          <a:off x="2778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opens app</a:t>
          </a:r>
        </a:p>
      </dsp:txBody>
      <dsp:txXfrm>
        <a:off x="24806" y="1394095"/>
        <a:ext cx="708022" cy="795201"/>
      </dsp:txXfrm>
    </dsp:sp>
    <dsp:sp modelId="{B70649AE-05F3-4766-84E7-658C9D7B42C5}">
      <dsp:nvSpPr>
        <dsp:cNvPr id="0" name=""/>
        <dsp:cNvSpPr/>
      </dsp:nvSpPr>
      <dsp:spPr>
        <a:xfrm>
          <a:off x="830064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830064" y="1735741"/>
        <a:ext cx="111608" cy="111909"/>
      </dsp:txXfrm>
    </dsp:sp>
    <dsp:sp modelId="{D5728857-1734-4A7A-95DC-9CCBBCDF9C9B}">
      <dsp:nvSpPr>
        <dsp:cNvPr id="0" name=""/>
        <dsp:cNvSpPr/>
      </dsp:nvSpPr>
      <dsp:spPr>
        <a:xfrm>
          <a:off x="1055687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selects destination from a campus map</a:t>
          </a:r>
        </a:p>
      </dsp:txBody>
      <dsp:txXfrm>
        <a:off x="1077715" y="1394095"/>
        <a:ext cx="708022" cy="795201"/>
      </dsp:txXfrm>
    </dsp:sp>
    <dsp:sp modelId="{748230C9-1F92-4E35-9024-1B3FECDC0DD2}">
      <dsp:nvSpPr>
        <dsp:cNvPr id="0" name=""/>
        <dsp:cNvSpPr/>
      </dsp:nvSpPr>
      <dsp:spPr>
        <a:xfrm>
          <a:off x="1882973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882973" y="1735741"/>
        <a:ext cx="111608" cy="111909"/>
      </dsp:txXfrm>
    </dsp:sp>
    <dsp:sp modelId="{8F562670-B804-4498-90AA-9C9CBECEEFED}">
      <dsp:nvSpPr>
        <dsp:cNvPr id="0" name=""/>
        <dsp:cNvSpPr/>
      </dsp:nvSpPr>
      <dsp:spPr>
        <a:xfrm>
          <a:off x="2108596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is shown others who are going to the same destination</a:t>
          </a:r>
        </a:p>
      </dsp:txBody>
      <dsp:txXfrm>
        <a:off x="2130624" y="1394095"/>
        <a:ext cx="708022" cy="795201"/>
      </dsp:txXfrm>
    </dsp:sp>
    <dsp:sp modelId="{7790C1B5-B0B5-4072-B948-5AC1D4B3B758}">
      <dsp:nvSpPr>
        <dsp:cNvPr id="0" name=""/>
        <dsp:cNvSpPr/>
      </dsp:nvSpPr>
      <dsp:spPr>
        <a:xfrm>
          <a:off x="2935882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935882" y="1735741"/>
        <a:ext cx="111608" cy="111909"/>
      </dsp:txXfrm>
    </dsp:sp>
    <dsp:sp modelId="{4764C379-BEDF-4CF3-A356-F4D4C3CC334D}">
      <dsp:nvSpPr>
        <dsp:cNvPr id="0" name=""/>
        <dsp:cNvSpPr/>
      </dsp:nvSpPr>
      <dsp:spPr>
        <a:xfrm>
          <a:off x="3161506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selects appropriate group</a:t>
          </a:r>
        </a:p>
      </dsp:txBody>
      <dsp:txXfrm>
        <a:off x="3183534" y="1394095"/>
        <a:ext cx="708022" cy="795201"/>
      </dsp:txXfrm>
    </dsp:sp>
    <dsp:sp modelId="{761BF5FB-633F-4001-AA3B-1C4C7CF9FFD7}">
      <dsp:nvSpPr>
        <dsp:cNvPr id="0" name=""/>
        <dsp:cNvSpPr/>
      </dsp:nvSpPr>
      <dsp:spPr>
        <a:xfrm>
          <a:off x="3988792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988792" y="1735741"/>
        <a:ext cx="111608" cy="111909"/>
      </dsp:txXfrm>
    </dsp:sp>
    <dsp:sp modelId="{8424299A-3E79-425D-BB35-1786C015AA77}">
      <dsp:nvSpPr>
        <dsp:cNvPr id="0" name=""/>
        <dsp:cNvSpPr/>
      </dsp:nvSpPr>
      <dsp:spPr>
        <a:xfrm>
          <a:off x="4214415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sends request to join group</a:t>
          </a:r>
        </a:p>
      </dsp:txBody>
      <dsp:txXfrm>
        <a:off x="4236443" y="1394095"/>
        <a:ext cx="708022" cy="795201"/>
      </dsp:txXfrm>
    </dsp:sp>
    <dsp:sp modelId="{BEC39EFE-DA21-4A86-8DDF-FC8FB2BA1B3C}">
      <dsp:nvSpPr>
        <dsp:cNvPr id="0" name=""/>
        <dsp:cNvSpPr/>
      </dsp:nvSpPr>
      <dsp:spPr>
        <a:xfrm>
          <a:off x="5041701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041701" y="1735741"/>
        <a:ext cx="111608" cy="111909"/>
      </dsp:txXfrm>
    </dsp:sp>
    <dsp:sp modelId="{F9B4B6CE-06C9-490A-9C93-4EDACCA2D866}">
      <dsp:nvSpPr>
        <dsp:cNvPr id="0" name=""/>
        <dsp:cNvSpPr/>
      </dsp:nvSpPr>
      <dsp:spPr>
        <a:xfrm>
          <a:off x="5267324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joins group</a:t>
          </a:r>
        </a:p>
      </dsp:txBody>
      <dsp:txXfrm>
        <a:off x="5289352" y="1394095"/>
        <a:ext cx="708022" cy="795201"/>
      </dsp:txXfrm>
    </dsp:sp>
    <dsp:sp modelId="{EB719CF1-2B34-41B0-84D4-4950EC38FBD9}">
      <dsp:nvSpPr>
        <dsp:cNvPr id="0" name=""/>
        <dsp:cNvSpPr/>
      </dsp:nvSpPr>
      <dsp:spPr>
        <a:xfrm>
          <a:off x="6094610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094610" y="1735741"/>
        <a:ext cx="111608" cy="111909"/>
      </dsp:txXfrm>
    </dsp:sp>
    <dsp:sp modelId="{445BF3B9-5AAD-490A-B090-D60EA2EE8A29}">
      <dsp:nvSpPr>
        <dsp:cNvPr id="0" name=""/>
        <dsp:cNvSpPr/>
      </dsp:nvSpPr>
      <dsp:spPr>
        <a:xfrm>
          <a:off x="6320234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Group travels to destination</a:t>
          </a:r>
        </a:p>
      </dsp:txBody>
      <dsp:txXfrm>
        <a:off x="6342262" y="1394095"/>
        <a:ext cx="708022" cy="795201"/>
      </dsp:txXfrm>
    </dsp:sp>
    <dsp:sp modelId="{23B58F9B-C553-4839-8DA7-BCE4F1BE4118}">
      <dsp:nvSpPr>
        <dsp:cNvPr id="0" name=""/>
        <dsp:cNvSpPr/>
      </dsp:nvSpPr>
      <dsp:spPr>
        <a:xfrm>
          <a:off x="7147520" y="1698438"/>
          <a:ext cx="159440" cy="1865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147520" y="1735741"/>
        <a:ext cx="111608" cy="111909"/>
      </dsp:txXfrm>
    </dsp:sp>
    <dsp:sp modelId="{57B7BDD0-0C6A-48E7-95AC-43F073E34683}">
      <dsp:nvSpPr>
        <dsp:cNvPr id="0" name=""/>
        <dsp:cNvSpPr/>
      </dsp:nvSpPr>
      <dsp:spPr>
        <a:xfrm>
          <a:off x="7373143" y="1372067"/>
          <a:ext cx="752078" cy="839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leaves group</a:t>
          </a:r>
        </a:p>
      </dsp:txBody>
      <dsp:txXfrm>
        <a:off x="7395171" y="1394095"/>
        <a:ext cx="708022" cy="795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7BDD0-0C6A-48E7-95AC-43F073E34683}">
      <dsp:nvSpPr>
        <dsp:cNvPr id="0" name=""/>
        <dsp:cNvSpPr/>
      </dsp:nvSpPr>
      <dsp:spPr>
        <a:xfrm>
          <a:off x="6196014" y="1093032"/>
          <a:ext cx="816677" cy="893052"/>
        </a:xfrm>
        <a:prstGeom prst="octagon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 is unsafe</a:t>
          </a:r>
        </a:p>
      </dsp:txBody>
      <dsp:txXfrm>
        <a:off x="6315612" y="1212630"/>
        <a:ext cx="577481" cy="653856"/>
      </dsp:txXfrm>
    </dsp:sp>
    <dsp:sp modelId="{1C7019B6-3579-44F4-B32C-78B6C84DE5E6}">
      <dsp:nvSpPr>
        <dsp:cNvPr id="0" name=""/>
        <dsp:cNvSpPr/>
      </dsp:nvSpPr>
      <dsp:spPr>
        <a:xfrm rot="3184" flipV="1">
          <a:off x="7114654" y="1403762"/>
          <a:ext cx="134376" cy="270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7114654" y="1457848"/>
        <a:ext cx="94063" cy="162313"/>
      </dsp:txXfrm>
    </dsp:sp>
    <dsp:sp modelId="{3BFA05AA-BA8C-4F71-B917-0B06DE7F2D40}">
      <dsp:nvSpPr>
        <dsp:cNvPr id="0" name=""/>
        <dsp:cNvSpPr/>
      </dsp:nvSpPr>
      <dsp:spPr>
        <a:xfrm>
          <a:off x="7341140" y="980505"/>
          <a:ext cx="1086869" cy="1115736"/>
        </a:xfrm>
        <a:prstGeom prst="octagon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 presses PANIC!</a:t>
          </a:r>
        </a:p>
      </dsp:txBody>
      <dsp:txXfrm>
        <a:off x="7500307" y="1139672"/>
        <a:ext cx="768535" cy="797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5EA41-5C35-484A-A6B6-94EE5CDFA3F3}">
      <dsp:nvSpPr>
        <dsp:cNvPr id="0" name=""/>
        <dsp:cNvSpPr/>
      </dsp:nvSpPr>
      <dsp:spPr>
        <a:xfrm>
          <a:off x="547576" y="0"/>
          <a:ext cx="5703609" cy="2510403"/>
        </a:xfrm>
        <a:prstGeom prst="rightArrow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36424-F034-45C6-95E3-ECB2FBACA80F}">
      <dsp:nvSpPr>
        <dsp:cNvPr id="0" name=""/>
        <dsp:cNvSpPr/>
      </dsp:nvSpPr>
      <dsp:spPr>
        <a:xfrm>
          <a:off x="2948" y="753120"/>
          <a:ext cx="1289275" cy="10041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Campus Police are summoned to geo-location</a:t>
          </a:r>
        </a:p>
      </dsp:txBody>
      <dsp:txXfrm>
        <a:off x="51967" y="802139"/>
        <a:ext cx="1191237" cy="906123"/>
      </dsp:txXfrm>
    </dsp:sp>
    <dsp:sp modelId="{0FB71EB7-525F-4D17-9E38-E71F0E2FE94F}">
      <dsp:nvSpPr>
        <dsp:cNvPr id="0" name=""/>
        <dsp:cNvSpPr/>
      </dsp:nvSpPr>
      <dsp:spPr>
        <a:xfrm>
          <a:off x="1356687" y="753120"/>
          <a:ext cx="1289275" cy="10041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Phone camera is enabled and recording for police report</a:t>
          </a:r>
        </a:p>
      </dsp:txBody>
      <dsp:txXfrm>
        <a:off x="1405706" y="802139"/>
        <a:ext cx="1191237" cy="906123"/>
      </dsp:txXfrm>
    </dsp:sp>
    <dsp:sp modelId="{103688C7-4D82-44CD-B4A3-40BE480A20B1}">
      <dsp:nvSpPr>
        <dsp:cNvPr id="0" name=""/>
        <dsp:cNvSpPr/>
      </dsp:nvSpPr>
      <dsp:spPr>
        <a:xfrm>
          <a:off x="2710426" y="753120"/>
          <a:ext cx="1289275" cy="10041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Emergency contact notified</a:t>
          </a:r>
        </a:p>
      </dsp:txBody>
      <dsp:txXfrm>
        <a:off x="2759445" y="802139"/>
        <a:ext cx="1191237" cy="906123"/>
      </dsp:txXfrm>
    </dsp:sp>
    <dsp:sp modelId="{BF707266-2C02-4EA5-AC04-F187E5B31E4D}">
      <dsp:nvSpPr>
        <dsp:cNvPr id="0" name=""/>
        <dsp:cNvSpPr/>
      </dsp:nvSpPr>
      <dsp:spPr>
        <a:xfrm>
          <a:off x="4064165" y="753120"/>
          <a:ext cx="1289275" cy="10041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Other users are notified</a:t>
          </a:r>
        </a:p>
      </dsp:txBody>
      <dsp:txXfrm>
        <a:off x="4113184" y="802139"/>
        <a:ext cx="1191237" cy="906123"/>
      </dsp:txXfrm>
    </dsp:sp>
    <dsp:sp modelId="{919246D8-6062-4D85-8E90-474EA4F45032}">
      <dsp:nvSpPr>
        <dsp:cNvPr id="0" name=""/>
        <dsp:cNvSpPr/>
      </dsp:nvSpPr>
      <dsp:spPr>
        <a:xfrm>
          <a:off x="5417904" y="753120"/>
          <a:ext cx="1289275" cy="100416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 of people in the group with location and route are stored for police report</a:t>
          </a:r>
        </a:p>
      </dsp:txBody>
      <dsp:txXfrm>
        <a:off x="5466923" y="802139"/>
        <a:ext cx="1191237" cy="9061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79AA7-5AD5-4C0B-BD08-0FA76247BE8B}">
      <dsp:nvSpPr>
        <dsp:cNvPr id="0" name=""/>
        <dsp:cNvSpPr/>
      </dsp:nvSpPr>
      <dsp:spPr>
        <a:xfrm>
          <a:off x="0" y="0"/>
          <a:ext cx="7162800" cy="2148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E637-9242-4D0A-B830-96E1E73621DD}">
      <dsp:nvSpPr>
        <dsp:cNvPr id="0" name=""/>
        <dsp:cNvSpPr/>
      </dsp:nvSpPr>
      <dsp:spPr>
        <a:xfrm>
          <a:off x="216856" y="286511"/>
          <a:ext cx="1564903" cy="1575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3993AB-55E4-4866-8A08-108F745152D2}">
      <dsp:nvSpPr>
        <dsp:cNvPr id="0" name=""/>
        <dsp:cNvSpPr/>
      </dsp:nvSpPr>
      <dsp:spPr>
        <a:xfrm rot="10800000">
          <a:off x="216856" y="2148840"/>
          <a:ext cx="1564903" cy="26263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Phone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Individual Data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User ID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Location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Destination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Group Data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Location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Destination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Group Member ID data</a:t>
          </a:r>
        </a:p>
      </dsp:txBody>
      <dsp:txXfrm rot="10800000">
        <a:off x="264982" y="2148840"/>
        <a:ext cx="1468651" cy="2578234"/>
      </dsp:txXfrm>
    </dsp:sp>
    <dsp:sp modelId="{DDA9E9C7-763E-4698-841C-415B06CC9D10}">
      <dsp:nvSpPr>
        <dsp:cNvPr id="0" name=""/>
        <dsp:cNvSpPr/>
      </dsp:nvSpPr>
      <dsp:spPr>
        <a:xfrm>
          <a:off x="1938250" y="286511"/>
          <a:ext cx="1564903" cy="1575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C796A-E851-4D95-8AEA-C9FD43B8B246}">
      <dsp:nvSpPr>
        <dsp:cNvPr id="0" name=""/>
        <dsp:cNvSpPr/>
      </dsp:nvSpPr>
      <dsp:spPr>
        <a:xfrm rot="10800000">
          <a:off x="1938250" y="2148840"/>
          <a:ext cx="1564903" cy="26263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Individual Data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Group data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Location of all campus buildings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PANIC! Database</a:t>
          </a:r>
        </a:p>
      </dsp:txBody>
      <dsp:txXfrm rot="10800000">
        <a:off x="1986376" y="2148840"/>
        <a:ext cx="1468651" cy="2578234"/>
      </dsp:txXfrm>
    </dsp:sp>
    <dsp:sp modelId="{0F43162C-E17A-4175-A7A5-332596C908F4}">
      <dsp:nvSpPr>
        <dsp:cNvPr id="0" name=""/>
        <dsp:cNvSpPr/>
      </dsp:nvSpPr>
      <dsp:spPr>
        <a:xfrm>
          <a:off x="3659645" y="286511"/>
          <a:ext cx="1564903" cy="1575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AE6C-03EC-4AAA-BFB3-3B18B65E9A8F}">
      <dsp:nvSpPr>
        <dsp:cNvPr id="0" name=""/>
        <dsp:cNvSpPr/>
      </dsp:nvSpPr>
      <dsp:spPr>
        <a:xfrm rot="10800000">
          <a:off x="3659645" y="2148840"/>
          <a:ext cx="1564903" cy="26263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PANIC!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Log of group data stored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Emergency services called with location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Other users notified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Emergency contact notified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Camera turned on to video and recording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All logs sent to PANIC! server</a:t>
          </a:r>
        </a:p>
      </dsp:txBody>
      <dsp:txXfrm rot="10800000">
        <a:off x="3707771" y="2148840"/>
        <a:ext cx="1468651" cy="2578234"/>
      </dsp:txXfrm>
    </dsp:sp>
    <dsp:sp modelId="{F4A0B217-3057-4C87-AD90-3AAF1D14EA0C}">
      <dsp:nvSpPr>
        <dsp:cNvPr id="0" name=""/>
        <dsp:cNvSpPr/>
      </dsp:nvSpPr>
      <dsp:spPr>
        <a:xfrm>
          <a:off x="5381039" y="286511"/>
          <a:ext cx="1564903" cy="1575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13000" r="-1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DEBF7-1CDA-45CC-BE06-1A4D4558AB72}">
      <dsp:nvSpPr>
        <dsp:cNvPr id="0" name=""/>
        <dsp:cNvSpPr/>
      </dsp:nvSpPr>
      <dsp:spPr>
        <a:xfrm rot="10800000">
          <a:off x="5381039" y="2148840"/>
          <a:ext cx="1564903" cy="26263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How data is used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Group Data is used for witness ID for the event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Camera footage used for apprehending suspect and evidence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Emergency services and other users notified for potential safeguard measures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Emergency contact to notify someone who help the person feel safer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Everything except logs can be opt out.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</dsp:txBody>
      <dsp:txXfrm rot="10800000">
        <a:off x="5429165" y="2148840"/>
        <a:ext cx="1468651" cy="2578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FE204-E999-4E85-8F89-2A2844E6DA8E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3DF4-28E5-4B1E-986E-E7F1BAA58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0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A74-0D20-46E8-ACAE-FFC9C96B6D94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D3CF-D2FB-4D25-BEB8-225FAF4C689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2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02CB-9239-4B80-9830-10BAB45DCCE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3052-804A-4C8F-9A24-F0D3D4FEF7E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43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574E-4EBA-4194-B7B7-988C6D37D0F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A70F-F0C9-4F1D-BFF4-CB289BF6106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6098-E491-4CF4-A64A-00651238709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E6D62-6CE1-493D-A482-D6660FE9D54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1B40-8A0F-46E4-A4FF-C3614239206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6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1165-5881-43BB-9F8A-5A7FD21611B9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714B-8395-406F-B5DC-4E9A99C39FA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B01F-16B6-4CBA-8494-AF2091B896CA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5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3A4A-2CAA-4096-BCD4-C8D06E71A823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2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A852-B4AA-4026-9C2E-A0B7705772B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9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F53B-7357-4BBE-AC46-5FFC98D439F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5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F2EC-C661-45B4-8713-3393AD11FFF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5A7A-9108-4FF5-9ED0-B3755DE9AFD3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A6190-3551-4EFE-9114-AFFA8CED3BB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(Photo Credit: Pixabay.com)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2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ixabay.com/en/swords-shield-crossed-blue-weapons-310521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3/12/17/new-year-questions-60330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safe.com/" TargetMode="External"/><Relationship Id="rId3" Type="http://schemas.openxmlformats.org/officeDocument/2006/relationships/hyperlink" Target="https://pixabay.com/vectors/swords-shield-crossed-blue-weapons-310521/" TargetMode="External"/><Relationship Id="rId7" Type="http://schemas.openxmlformats.org/officeDocument/2006/relationships/hyperlink" Target="https://www.circleof6app.com/" TargetMode="External"/><Relationship Id="rId2" Type="http://schemas.openxmlformats.org/officeDocument/2006/relationships/hyperlink" Target="https://www.odu.edu/police/servi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opstreetharassment.org/resources/statistics/statistics-academic-studies/" TargetMode="External"/><Relationship Id="rId5" Type="http://schemas.openxmlformats.org/officeDocument/2006/relationships/hyperlink" Target="https://today.yougov.com/topics/lifestyle/articles-reports/2019/03/28/women-safety-sexual-assault-awareness" TargetMode="External"/><Relationship Id="rId4" Type="http://schemas.openxmlformats.org/officeDocument/2006/relationships/hyperlink" Target="https://www.odu.edu/police/clery" TargetMode="External"/><Relationship Id="rId9" Type="http://schemas.openxmlformats.org/officeDocument/2006/relationships/hyperlink" Target="https://www.odu.edu/about/facts-and-figu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bajalatapa.wordpress.com/2008/09/22/mi-top-10-de-malos-del-cine/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Defense.gov_News_Photo_100516-F-6655M-001_-_Secretary_of_Defense_Robert_M._Gates_stands_with_faculty_members_of_Morehouse_College_in_Atlanta_Ga._during_the_college_s_126th_Commencement.jp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bonjourdefrance.com/exercices/contenu/19/comprehension/525.html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7.jpg"/><Relationship Id="rId9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6" Type="http://schemas.openxmlformats.org/officeDocument/2006/relationships/diagramQuickStyle" Target="../diagrams/quickStyle3.xml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102A-C9A6-45E4-BAE2-112C29E3B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4312" y="622557"/>
            <a:ext cx="4617688" cy="1444731"/>
          </a:xfrm>
        </p:spPr>
        <p:txBody>
          <a:bodyPr>
            <a:noAutofit/>
          </a:bodyPr>
          <a:lstStyle/>
          <a:p>
            <a:r>
              <a:rPr lang="en-US" dirty="0"/>
              <a:t>Knight-Walk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0C4B-EB4A-47C1-BC3B-77271E0CE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4038" y="1847687"/>
            <a:ext cx="3709824" cy="1200329"/>
          </a:xfrm>
        </p:spPr>
        <p:txBody>
          <a:bodyPr>
            <a:normAutofit/>
          </a:bodyPr>
          <a:lstStyle/>
          <a:p>
            <a:r>
              <a:rPr lang="en-US" sz="2000" dirty="0"/>
              <a:t>A short interval connection tool for walking with a group on ODU’s campus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51F77-AE74-4F38-B1DC-29475E38C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E87B8C-E5AA-4044-AB91-DDA3084B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B6169-0BFE-4206-A1D7-EC0351C83ACA}"/>
              </a:ext>
            </a:extLst>
          </p:cNvPr>
          <p:cNvSpPr txBox="1"/>
          <p:nvPr/>
        </p:nvSpPr>
        <p:spPr>
          <a:xfrm>
            <a:off x="7985362" y="4790712"/>
            <a:ext cx="370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Aaron Berman</a:t>
            </a:r>
          </a:p>
          <a:p>
            <a:pPr algn="ctr"/>
            <a:r>
              <a:rPr lang="en-US" dirty="0"/>
              <a:t>January 31, 2020</a:t>
            </a:r>
          </a:p>
          <a:p>
            <a:pPr algn="ctr"/>
            <a:r>
              <a:rPr lang="en-US" dirty="0"/>
              <a:t>CS 410:  Professional Workforce I</a:t>
            </a:r>
          </a:p>
          <a:p>
            <a:pPr algn="ctr"/>
            <a:r>
              <a:rPr lang="en-US" dirty="0"/>
              <a:t>Spring 2020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92F9A-07AE-48C6-AB1B-ACD3E3288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851" b="-3"/>
          <a:stretch/>
        </p:blipFill>
        <p:spPr>
          <a:xfrm>
            <a:off x="1137490" y="1114868"/>
            <a:ext cx="5926045" cy="462826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0A29B2A-D7BA-4041-A1B7-CA7301BFD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40989" y="1469510"/>
            <a:ext cx="2519045" cy="3762889"/>
          </a:xfrm>
          <a:prstGeom prst="rect">
            <a:avLst/>
          </a:prstGeom>
        </p:spPr>
      </p:pic>
      <p:pic>
        <p:nvPicPr>
          <p:cNvPr id="6" name="Intro slide">
            <a:hlinkClick r:id="" action="ppaction://media"/>
            <a:extLst>
              <a:ext uri="{FF2B5EF4-FFF2-40B4-BE49-F238E27FC236}">
                <a16:creationId xmlns:a16="http://schemas.microsoft.com/office/drawing/2014/main" id="{DF8E5837-1040-4AB5-AA59-6B5AA12A3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1310" y="5232399"/>
            <a:ext cx="406400" cy="406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45E7E-22C7-4E6F-B67C-DA54D53D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2812" y="6130988"/>
            <a:ext cx="6672865" cy="365125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tx1"/>
                </a:solidFill>
              </a:rPr>
              <a:t>Image</a:t>
            </a:r>
            <a:r>
              <a:rPr lang="en-US" dirty="0"/>
              <a:t> Credit: Pixabay.com)</a:t>
            </a:r>
          </a:p>
        </p:txBody>
      </p:sp>
    </p:spTree>
    <p:extLst>
      <p:ext uri="{BB962C8B-B14F-4D97-AF65-F5344CB8AC3E}">
        <p14:creationId xmlns:p14="http://schemas.microsoft.com/office/powerpoint/2010/main" val="3038729690"/>
      </p:ext>
    </p:extLst>
  </p:cSld>
  <p:clrMapOvr>
    <a:masterClrMapping/>
  </p:clrMapOvr>
  <p:transition spd="med" advTm="6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3CA5-A5E4-474C-B284-73704332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773941" cy="132632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378C2-D45F-43ED-95AE-4458C25986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feeling of safety is paramount in our society</a:t>
            </a:r>
          </a:p>
          <a:p>
            <a:r>
              <a:rPr lang="en-US" dirty="0"/>
              <a:t>Connecting ad-hoc groups with short duration common interests is important</a:t>
            </a:r>
          </a:p>
          <a:p>
            <a:r>
              <a:rPr lang="en-US" dirty="0"/>
              <a:t>Physical services are finite</a:t>
            </a:r>
          </a:p>
          <a:p>
            <a:r>
              <a:rPr lang="en-US" dirty="0"/>
              <a:t>Data capture and redundant storage in emergencies is important</a:t>
            </a:r>
          </a:p>
          <a:p>
            <a:r>
              <a:rPr lang="en-US" dirty="0"/>
              <a:t>All persons with a @odu.edu email address</a:t>
            </a:r>
          </a:p>
          <a:p>
            <a:endParaRPr lang="en-US" dirty="0"/>
          </a:p>
        </p:txBody>
      </p:sp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02C8119C-BE21-40F1-B384-CDEB22FE4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AA016C1-3FF2-4D03-8A48-1986A3F1EDB2}"/>
              </a:ext>
            </a:extLst>
          </p:cNvPr>
          <p:cNvSpPr txBox="1">
            <a:spLocks/>
          </p:cNvSpPr>
          <p:nvPr/>
        </p:nvSpPr>
        <p:spPr>
          <a:xfrm>
            <a:off x="6173403" y="2088319"/>
            <a:ext cx="5094154" cy="370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Provide real people to walk to destinations with groups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PANIC! Button will actually call for emergency services and other users.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E52520-8DC0-4BAB-A0BB-994CBE698BCE}"/>
              </a:ext>
            </a:extLst>
          </p:cNvPr>
          <p:cNvSpPr txBox="1">
            <a:spLocks/>
          </p:cNvSpPr>
          <p:nvPr/>
        </p:nvSpPr>
        <p:spPr>
          <a:xfrm>
            <a:off x="6173403" y="609599"/>
            <a:ext cx="4483705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we are</a:t>
            </a:r>
          </a:p>
        </p:txBody>
      </p:sp>
    </p:spTree>
    <p:extLst>
      <p:ext uri="{BB962C8B-B14F-4D97-AF65-F5344CB8AC3E}">
        <p14:creationId xmlns:p14="http://schemas.microsoft.com/office/powerpoint/2010/main" val="132554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000">
        <p:fade/>
      </p:transition>
    </mc:Choice>
    <mc:Fallback>
      <p:transition spd="med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F0A1A6-EDC0-4CB9-A029-B65C6B3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pic>
        <p:nvPicPr>
          <p:cNvPr id="8" name="Content Placeholder 7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DD74F148-1217-4410-8189-CC17BC4C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9781" y="1662545"/>
            <a:ext cx="8285019" cy="458585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8392C-ED15-4376-A31A-D304D004E9FD}"/>
              </a:ext>
            </a:extLst>
          </p:cNvPr>
          <p:cNvSpPr txBox="1"/>
          <p:nvPr/>
        </p:nvSpPr>
        <p:spPr>
          <a:xfrm>
            <a:off x="4447308" y="6248400"/>
            <a:ext cx="37499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fabiusmaximus.com/2013/12/17/new-year-questions-60330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025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34BDD-5F91-4980-BDDD-2A17DFA4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FDFFB-75EE-4570-B6EA-37FBD465F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Services and Programs. (09/11/2019). Retrieved from https://www.odu.edu/police/services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Campus Safety Information. (04/06/2019). Retrieved from https://www.odu.edu/police/clery</a:t>
            </a:r>
            <a:endParaRPr lang="en-US" dirty="0"/>
          </a:p>
          <a:p>
            <a:r>
              <a:rPr lang="en-US" dirty="0">
                <a:hlinkClick r:id="rId5"/>
              </a:rPr>
              <a:t>YouGov. (2018). Retrieved from https://today.yougov.com/topics/lifestyle/articles-reports/2019/03/28/women-safety-sexual-assault-awareness</a:t>
            </a:r>
            <a:endParaRPr lang="en-US" dirty="0"/>
          </a:p>
          <a:p>
            <a:r>
              <a:rPr lang="en-US" dirty="0">
                <a:hlinkClick r:id="rId6"/>
              </a:rPr>
              <a:t>Stop Street Harassment. (2020). Retrieved from http://www.stopstreetharassment.org/resources/statistics/statistics-academic-studies/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Circleof6. (2015). Retrieved from </a:t>
            </a:r>
            <a:r>
              <a:rPr lang="en-US" dirty="0">
                <a:hlinkClick r:id="rId7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8"/>
              </a:rPr>
              <a:t>bsafe. (2020). Retrieved from https://www.getbesafe.com</a:t>
            </a:r>
            <a:endParaRPr lang="en-US" dirty="0"/>
          </a:p>
          <a:p>
            <a:r>
              <a:rPr lang="en-US" dirty="0">
                <a:hlinkClick r:id="rId9"/>
              </a:rPr>
              <a:t>University Facts &amp; Figures. (11/09/2019). Retrieved from https://www.odu.edu/about/facts-and-figures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5717-6A36-421B-ADAC-19FBE289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C990-A3D9-4C71-9A8A-F8FD30A7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Why?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Customers, end-users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Potential competitors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/Flow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Technical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</a:p>
        </p:txBody>
      </p:sp>
      <p:pic>
        <p:nvPicPr>
          <p:cNvPr id="4" name="overviewslide">
            <a:hlinkClick r:id="" action="ppaction://media"/>
            <a:extLst>
              <a:ext uri="{FF2B5EF4-FFF2-40B4-BE49-F238E27FC236}">
                <a16:creationId xmlns:a16="http://schemas.microsoft.com/office/drawing/2014/main" id="{89344D4C-FB84-4CDA-AB73-310962F72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0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00">
        <p:fade/>
      </p:transition>
    </mc:Choice>
    <mc:Fallback>
      <p:transition spd="med" advTm="2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0984C-F241-4786-BB3F-072A34BC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1" y="758881"/>
            <a:ext cx="5929773" cy="878840"/>
          </a:xfrm>
        </p:spPr>
        <p:txBody>
          <a:bodyPr/>
          <a:lstStyle/>
          <a:p>
            <a:pPr algn="l"/>
            <a:r>
              <a:rPr lang="en-US" dirty="0"/>
              <a:t>Problem Description</a:t>
            </a:r>
          </a:p>
        </p:txBody>
      </p:sp>
      <p:pic>
        <p:nvPicPr>
          <p:cNvPr id="11" name="Picture Placeholder 10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D8399618-B8AD-489C-96BE-BED8DF2A8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367" r="2836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018E4B-E469-44B4-99EE-ECEA125C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8971" y="1790700"/>
            <a:ext cx="5934950" cy="2819400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Lack of known personal groups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Walking alone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Unlit/dimly lit areas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Low/no population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Police/security response times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Observation skills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AEA4-4280-425A-9145-7ED2093AA1D0}"/>
              </a:ext>
            </a:extLst>
          </p:cNvPr>
          <p:cNvSpPr txBox="1"/>
          <p:nvPr/>
        </p:nvSpPr>
        <p:spPr>
          <a:xfrm>
            <a:off x="7424804" y="5729787"/>
            <a:ext cx="325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bajalatapa.wordpress.com/2008/09/22/mi-top-10-de-malos-del-cine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2" name="problem1alonem4a-ogsly15zmp3">
            <a:hlinkClick r:id="" action="ppaction://media"/>
            <a:extLst>
              <a:ext uri="{FF2B5EF4-FFF2-40B4-BE49-F238E27FC236}">
                <a16:creationId xmlns:a16="http://schemas.microsoft.com/office/drawing/2014/main" id="{A565166A-51CD-4266-BAB5-DC7FF1D3D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000">
        <p:fade/>
      </p:transition>
    </mc:Choice>
    <mc:Fallback>
      <p:transition spd="med" advTm="1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B2BE-485B-4786-BEF9-1FD55BFB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F812-0B6C-4023-9C24-110CD1283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8483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Campus data for Jan 2020 </a:t>
            </a:r>
            <a:r>
              <a:rPr lang="en-US" sz="1600" dirty="0"/>
              <a:t>(Campus Safety Information,2019)</a:t>
            </a:r>
          </a:p>
          <a:p>
            <a:pPr lvl="1"/>
            <a:r>
              <a:rPr lang="en-US" dirty="0"/>
              <a:t>2 Harassments</a:t>
            </a:r>
          </a:p>
          <a:p>
            <a:pPr lvl="1"/>
            <a:r>
              <a:rPr lang="en-US" dirty="0"/>
              <a:t>8 Assaults</a:t>
            </a:r>
          </a:p>
          <a:p>
            <a:pPr lvl="1"/>
            <a:r>
              <a:rPr lang="en-US" dirty="0"/>
              <a:t>1 Stalking</a:t>
            </a:r>
          </a:p>
          <a:p>
            <a:r>
              <a:rPr lang="en-US" dirty="0"/>
              <a:t>According to stopstreetharrasment.org </a:t>
            </a:r>
            <a:r>
              <a:rPr lang="en-US" sz="1600" dirty="0"/>
              <a:t>(Stop Street Harassment, 2020)</a:t>
            </a:r>
            <a:endParaRPr lang="en-US" dirty="0"/>
          </a:p>
          <a:p>
            <a:pPr lvl="1"/>
            <a:r>
              <a:rPr lang="en-US" dirty="0">
                <a:effectLst/>
              </a:rPr>
              <a:t>The survey found that 65% of all women had experienced street harassment</a:t>
            </a:r>
          </a:p>
          <a:p>
            <a:pPr lvl="1"/>
            <a:r>
              <a:rPr lang="en-US" dirty="0">
                <a:effectLst/>
              </a:rPr>
              <a:t>Among men, 25% had been street harassed</a:t>
            </a:r>
            <a:endParaRPr lang="en-US" dirty="0"/>
          </a:p>
          <a:p>
            <a:r>
              <a:rPr lang="en-US" dirty="0"/>
              <a:t>Alone or groups</a:t>
            </a:r>
          </a:p>
          <a:p>
            <a:pPr lvl="1"/>
            <a:r>
              <a:rPr lang="en-US" dirty="0"/>
              <a:t>According to YOUGOV </a:t>
            </a:r>
            <a:r>
              <a:rPr lang="en-US" dirty="0">
                <a:effectLst/>
              </a:rPr>
              <a:t>50% of women say they always or often feel unsafe walking alone at night </a:t>
            </a:r>
            <a:r>
              <a:rPr lang="en-US" sz="1400" dirty="0">
                <a:effectLst/>
              </a:rPr>
              <a:t>(YouGov, 2018)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AFF7-8136-47CA-BCE0-75B89D6DC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06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Map of Old Dominion University Campus 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9F8F81-9AD2-4360-BDF3-E6699750D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4" y="2556933"/>
            <a:ext cx="5610909" cy="2937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7A463-ADAA-4887-A186-F87C6047AC94}"/>
              </a:ext>
            </a:extLst>
          </p:cNvPr>
          <p:cNvSpPr txBox="1"/>
          <p:nvPr/>
        </p:nvSpPr>
        <p:spPr>
          <a:xfrm>
            <a:off x="7033772" y="5936648"/>
            <a:ext cx="372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251 Acres and 153 buildings not including eating establishments</a:t>
            </a:r>
          </a:p>
        </p:txBody>
      </p:sp>
      <p:pic>
        <p:nvPicPr>
          <p:cNvPr id="7" name="Whyslide">
            <a:hlinkClick r:id="" action="ppaction://media"/>
            <a:extLst>
              <a:ext uri="{FF2B5EF4-FFF2-40B4-BE49-F238E27FC236}">
                <a16:creationId xmlns:a16="http://schemas.microsoft.com/office/drawing/2014/main" id="{275CD1EE-8372-49D4-966B-5BB43CE2D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5318C-5F4F-4D2C-BDED-6C07B789F8E6}"/>
              </a:ext>
            </a:extLst>
          </p:cNvPr>
          <p:cNvSpPr txBox="1"/>
          <p:nvPr/>
        </p:nvSpPr>
        <p:spPr>
          <a:xfrm flipH="1">
            <a:off x="6018598" y="5421868"/>
            <a:ext cx="313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 Image Credit: Old Dominion University)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53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00">
        <p:fade/>
      </p:transition>
    </mc:Choice>
    <mc:Fallback>
      <p:transition spd="med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34BDD-5F91-4980-BDDD-2A17DFA4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and End-users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31C35-B8D9-46A5-B72B-189A721E30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Students</a:t>
            </a:r>
          </a:p>
          <a:p>
            <a:r>
              <a:rPr lang="en-US" dirty="0"/>
              <a:t>Faculty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A724C-1942-45D0-874A-31EF7319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Those who want to walk in groups </a:t>
            </a:r>
          </a:p>
          <a:p>
            <a:r>
              <a:rPr lang="en-US" dirty="0"/>
              <a:t>Those who volunteer to walk groups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9A5DE5A-70C0-440A-B266-B6FEE3D95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5991" y="3355596"/>
            <a:ext cx="4102100" cy="2624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3F91B-2D29-4A72-9437-08F9C66CBA82}"/>
              </a:ext>
            </a:extLst>
          </p:cNvPr>
          <p:cNvSpPr txBox="1"/>
          <p:nvPr/>
        </p:nvSpPr>
        <p:spPr>
          <a:xfrm>
            <a:off x="1445991" y="6062720"/>
            <a:ext cx="410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bonjourdefrance.com/exercices/contenu/19/comprehension/525.html"/>
              </a:rPr>
              <a:t>(This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r>
              <a:rPr lang="en-US" sz="900" dirty="0"/>
              <a:t>)</a:t>
            </a:r>
          </a:p>
        </p:txBody>
      </p:sp>
      <p:pic>
        <p:nvPicPr>
          <p:cNvPr id="13" name="Picture 1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779052E1-140B-424B-AA20-44154D224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72203" y="3355596"/>
            <a:ext cx="3980446" cy="2767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56881-604B-4648-A461-73E1BCD715F2}"/>
              </a:ext>
            </a:extLst>
          </p:cNvPr>
          <p:cNvSpPr txBox="1"/>
          <p:nvPr/>
        </p:nvSpPr>
        <p:spPr>
          <a:xfrm>
            <a:off x="6172203" y="6178136"/>
            <a:ext cx="3893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8" tooltip="http://commons.wikimedia.org/wiki/File:Defense.gov_News_Photo_100516-F-6655M-001_-_Secretary_of_Defense_Robert_M._Gates_stands_with_faculty_members_of_Morehouse_College_in_Atlanta_Ga._during_the_college_s_126th_Commencement.jpg"/>
              </a:rPr>
              <a:t>(This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9" tooltip="https://creativecommons.org/licenses/by-sa/3.0/"/>
              </a:rPr>
              <a:t>CC BY-SA</a:t>
            </a:r>
            <a:r>
              <a:rPr lang="en-US" sz="900" dirty="0"/>
              <a:t>)</a:t>
            </a:r>
          </a:p>
        </p:txBody>
      </p:sp>
      <p:pic>
        <p:nvPicPr>
          <p:cNvPr id="3" name="Customer slide">
            <a:hlinkClick r:id="" action="ppaction://media"/>
            <a:extLst>
              <a:ext uri="{FF2B5EF4-FFF2-40B4-BE49-F238E27FC236}">
                <a16:creationId xmlns:a16="http://schemas.microsoft.com/office/drawing/2014/main" id="{9D37E0A8-2DF5-4433-97B7-EE4B1A030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00">
        <p:fade/>
      </p:transition>
    </mc:Choice>
    <mc:Fallback>
      <p:transition spd="med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B4F9-F982-4FC3-8470-A193D20A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313073"/>
            <a:ext cx="10353761" cy="9403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Potential Competitors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B6ECAD-40D5-41CF-8769-A035BAB8F30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96830657"/>
              </p:ext>
            </p:extLst>
          </p:nvPr>
        </p:nvGraphicFramePr>
        <p:xfrm>
          <a:off x="913794" y="643466"/>
          <a:ext cx="10719405" cy="447433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16806">
                  <a:extLst>
                    <a:ext uri="{9D8B030D-6E8A-4147-A177-3AD203B41FA5}">
                      <a16:colId xmlns:a16="http://schemas.microsoft.com/office/drawing/2014/main" val="1664543478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9711580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6318021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482031676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410090353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3430256466"/>
                    </a:ext>
                  </a:extLst>
                </a:gridCol>
              </a:tblGrid>
              <a:tr h="1025618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Physical presence</a:t>
                      </a: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Emergency contact</a:t>
                      </a: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Police contact</a:t>
                      </a: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Server side data collection</a:t>
                      </a: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Video evidence capture</a:t>
                      </a: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55571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Knight-Walk</a:t>
                      </a:r>
                    </a:p>
                  </a:txBody>
                  <a:tcPr marL="224916" marR="134950" marT="134950" marB="13495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375828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ODU LiveSafe </a:t>
                      </a:r>
                    </a:p>
                    <a:p>
                      <a:r>
                        <a:rPr lang="en-US" sz="1100" b="0" i="0" u="non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(Services and Programs, 2019)</a:t>
                      </a:r>
                    </a:p>
                  </a:txBody>
                  <a:tcPr marL="224916" marR="134950" marT="134950" marB="13495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32407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ODU patrol aides</a:t>
                      </a:r>
                    </a:p>
                    <a:p>
                      <a:r>
                        <a:rPr lang="en-US" sz="1100" b="0" i="0" u="non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(Services and Programs, 2019)</a:t>
                      </a:r>
                    </a:p>
                  </a:txBody>
                  <a:tcPr marL="224916" marR="134950" marT="134950" marB="13495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8888"/>
                  </a:ext>
                </a:extLst>
              </a:tr>
              <a:tr h="54579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circleof6 </a:t>
                      </a: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(circleof6, 2015)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103433"/>
                  </a:ext>
                </a:extLst>
              </a:tr>
              <a:tr h="54579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bsafe </a:t>
                      </a: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(bsafe, 2020)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4916" marR="134950" marT="134950" marB="13495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33467"/>
                  </a:ext>
                </a:extLst>
              </a:tr>
            </a:tbl>
          </a:graphicData>
        </a:graphic>
      </p:graphicFrame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BB2A9F7-7177-4E83-888F-78A8448A41CE}"/>
              </a:ext>
            </a:extLst>
          </p:cNvPr>
          <p:cNvSpPr/>
          <p:nvPr/>
        </p:nvSpPr>
        <p:spPr>
          <a:xfrm>
            <a:off x="3898900" y="1790700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6B4EF0C-C263-42C2-B4C8-85ECD3EBE48E}"/>
              </a:ext>
            </a:extLst>
          </p:cNvPr>
          <p:cNvSpPr/>
          <p:nvPr/>
        </p:nvSpPr>
        <p:spPr>
          <a:xfrm>
            <a:off x="5392174" y="1790700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88AF9FE-1CA5-4CB4-987B-85C07596BDFC}"/>
              </a:ext>
            </a:extLst>
          </p:cNvPr>
          <p:cNvSpPr/>
          <p:nvPr/>
        </p:nvSpPr>
        <p:spPr>
          <a:xfrm>
            <a:off x="6884006" y="1790700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BEEC8DF-173E-4AEE-9C1A-0C9031B227A9}"/>
              </a:ext>
            </a:extLst>
          </p:cNvPr>
          <p:cNvSpPr/>
          <p:nvPr/>
        </p:nvSpPr>
        <p:spPr>
          <a:xfrm>
            <a:off x="8560102" y="1790700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8CEDEA2C-26BD-4EAF-ADDB-D2FA8EC8A329}"/>
              </a:ext>
            </a:extLst>
          </p:cNvPr>
          <p:cNvSpPr/>
          <p:nvPr/>
        </p:nvSpPr>
        <p:spPr>
          <a:xfrm>
            <a:off x="10350500" y="1753113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A40C517C-8E7F-4680-83B2-A565A4D7D429}"/>
              </a:ext>
            </a:extLst>
          </p:cNvPr>
          <p:cNvSpPr/>
          <p:nvPr/>
        </p:nvSpPr>
        <p:spPr>
          <a:xfrm>
            <a:off x="3898900" y="3370299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919EDDC-FC09-42AF-BC90-B5ECA70E980A}"/>
              </a:ext>
            </a:extLst>
          </p:cNvPr>
          <p:cNvSpPr/>
          <p:nvPr/>
        </p:nvSpPr>
        <p:spPr>
          <a:xfrm>
            <a:off x="5361752" y="4016737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9FDA141-1286-4726-9FD1-2C9810F026DB}"/>
              </a:ext>
            </a:extLst>
          </p:cNvPr>
          <p:cNvSpPr/>
          <p:nvPr/>
        </p:nvSpPr>
        <p:spPr>
          <a:xfrm>
            <a:off x="5361752" y="4594563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A5D399CC-5485-4589-A18A-B73669EB28F3}"/>
              </a:ext>
            </a:extLst>
          </p:cNvPr>
          <p:cNvSpPr/>
          <p:nvPr/>
        </p:nvSpPr>
        <p:spPr>
          <a:xfrm>
            <a:off x="6884006" y="3388771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5C3D78F-3536-44A2-B952-B4E3263A1326}"/>
              </a:ext>
            </a:extLst>
          </p:cNvPr>
          <p:cNvSpPr/>
          <p:nvPr/>
        </p:nvSpPr>
        <p:spPr>
          <a:xfrm>
            <a:off x="6884006" y="2578206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EE2520D-863C-445C-96A5-C9DBFA93F20A}"/>
              </a:ext>
            </a:extLst>
          </p:cNvPr>
          <p:cNvSpPr/>
          <p:nvPr/>
        </p:nvSpPr>
        <p:spPr>
          <a:xfrm>
            <a:off x="10350116" y="4595870"/>
            <a:ext cx="698500" cy="571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mpetitorslide">
            <a:hlinkClick r:id="" action="ppaction://media"/>
            <a:extLst>
              <a:ext uri="{FF2B5EF4-FFF2-40B4-BE49-F238E27FC236}">
                <a16:creationId xmlns:a16="http://schemas.microsoft.com/office/drawing/2014/main" id="{FBC41B37-0E80-4825-9B31-D794DCF9A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3928" y="51874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000">
        <p:fade/>
      </p:transition>
    </mc:Choice>
    <mc:Fallback>
      <p:transition spd="med" advTm="5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F514-5FBB-4D57-BEED-70826016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flow</a:t>
            </a:r>
          </a:p>
        </p:txBody>
      </p:sp>
      <p:graphicFrame>
        <p:nvGraphicFramePr>
          <p:cNvPr id="71" name="Diagram 70">
            <a:extLst>
              <a:ext uri="{FF2B5EF4-FFF2-40B4-BE49-F238E27FC236}">
                <a16:creationId xmlns:a16="http://schemas.microsoft.com/office/drawing/2014/main" id="{CA6B7A9B-B7E6-4611-B371-1597585C8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732084"/>
              </p:ext>
            </p:extLst>
          </p:nvPr>
        </p:nvGraphicFramePr>
        <p:xfrm>
          <a:off x="1763058" y="537779"/>
          <a:ext cx="8128000" cy="3583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2" name="Diagram 71">
            <a:extLst>
              <a:ext uri="{FF2B5EF4-FFF2-40B4-BE49-F238E27FC236}">
                <a16:creationId xmlns:a16="http://schemas.microsoft.com/office/drawing/2014/main" id="{1D960B72-689F-4E4C-A416-EE8823413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173948"/>
              </p:ext>
            </p:extLst>
          </p:nvPr>
        </p:nvGraphicFramePr>
        <p:xfrm>
          <a:off x="1763057" y="2619750"/>
          <a:ext cx="8591177" cy="266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82" name="Group 81">
            <a:extLst>
              <a:ext uri="{FF2B5EF4-FFF2-40B4-BE49-F238E27FC236}">
                <a16:creationId xmlns:a16="http://schemas.microsoft.com/office/drawing/2014/main" id="{90AF1C57-62B3-4EE8-9469-72FA8F28D1AE}"/>
              </a:ext>
            </a:extLst>
          </p:cNvPr>
          <p:cNvGrpSpPr/>
          <p:nvPr/>
        </p:nvGrpSpPr>
        <p:grpSpPr>
          <a:xfrm>
            <a:off x="1621071" y="4052111"/>
            <a:ext cx="6710129" cy="2582614"/>
            <a:chOff x="3536575" y="4927062"/>
            <a:chExt cx="4794625" cy="1556309"/>
          </a:xfrm>
        </p:grpSpPr>
        <p:graphicFrame>
          <p:nvGraphicFramePr>
            <p:cNvPr id="73" name="Diagram 72">
              <a:extLst>
                <a:ext uri="{FF2B5EF4-FFF2-40B4-BE49-F238E27FC236}">
                  <a16:creationId xmlns:a16="http://schemas.microsoft.com/office/drawing/2014/main" id="{DF054E92-D8F9-46C1-8561-E90AA64212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839521"/>
                </p:ext>
              </p:extLst>
            </p:nvPr>
          </p:nvGraphicFramePr>
          <p:xfrm>
            <a:off x="3536575" y="4970577"/>
            <a:ext cx="4794625" cy="15127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267CC4-7590-4FB6-A106-2D4199851A83}"/>
                </a:ext>
              </a:extLst>
            </p:cNvPr>
            <p:cNvSpPr txBox="1"/>
            <p:nvPr/>
          </p:nvSpPr>
          <p:spPr>
            <a:xfrm>
              <a:off x="4142442" y="4927062"/>
              <a:ext cx="333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PANIC! Is pressed.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3B3261E-0BDB-4AF1-BA1E-68F0483E7753}"/>
              </a:ext>
            </a:extLst>
          </p:cNvPr>
          <p:cNvSpPr txBox="1"/>
          <p:nvPr/>
        </p:nvSpPr>
        <p:spPr>
          <a:xfrm>
            <a:off x="2971800" y="1532862"/>
            <a:ext cx="23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operation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828D15-8894-44D3-AD41-CC700BA64F59}"/>
              </a:ext>
            </a:extLst>
          </p:cNvPr>
          <p:cNvSpPr txBox="1"/>
          <p:nvPr/>
        </p:nvSpPr>
        <p:spPr>
          <a:xfrm>
            <a:off x="2971800" y="32047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Abnormal operation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68662C1-891C-492C-A3B8-02F87B2DB347}"/>
              </a:ext>
            </a:extLst>
          </p:cNvPr>
          <p:cNvSpPr/>
          <p:nvPr/>
        </p:nvSpPr>
        <p:spPr>
          <a:xfrm>
            <a:off x="1230406" y="1459006"/>
            <a:ext cx="9123829" cy="16876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7EFCD2A-1AF8-4047-A99E-FFB996398124}"/>
              </a:ext>
            </a:extLst>
          </p:cNvPr>
          <p:cNvSpPr/>
          <p:nvPr/>
        </p:nvSpPr>
        <p:spPr>
          <a:xfrm>
            <a:off x="1230406" y="3220468"/>
            <a:ext cx="9123829" cy="3416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9C6927BE-2FE6-41E2-88EF-FF72C61F350A}"/>
              </a:ext>
            </a:extLst>
          </p:cNvPr>
          <p:cNvSpPr/>
          <p:nvPr/>
        </p:nvSpPr>
        <p:spPr>
          <a:xfrm>
            <a:off x="8331200" y="2946400"/>
            <a:ext cx="372533" cy="6277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ceptflow">
            <a:hlinkClick r:id="" action="ppaction://media"/>
            <a:extLst>
              <a:ext uri="{FF2B5EF4-FFF2-40B4-BE49-F238E27FC236}">
                <a16:creationId xmlns:a16="http://schemas.microsoft.com/office/drawing/2014/main" id="{9BB8D7D5-D61C-40AB-A584-179A3847C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8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000">
        <p:fade/>
      </p:transition>
    </mc:Choice>
    <mc:Fallback>
      <p:transition spd="med" advTm="9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61D3-28C4-4AD6-86CF-CC64B964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93700"/>
            <a:ext cx="10353761" cy="1326321"/>
          </a:xfrm>
        </p:spPr>
        <p:txBody>
          <a:bodyPr/>
          <a:lstStyle/>
          <a:p>
            <a:r>
              <a:rPr lang="en-US" dirty="0"/>
              <a:t>Technical approach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737BB569-3287-438B-9BF2-33D560995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772127"/>
              </p:ext>
            </p:extLst>
          </p:nvPr>
        </p:nvGraphicFramePr>
        <p:xfrm>
          <a:off x="2413000" y="1401233"/>
          <a:ext cx="7162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tech approach">
            <a:hlinkClick r:id="" action="ppaction://media"/>
            <a:extLst>
              <a:ext uri="{FF2B5EF4-FFF2-40B4-BE49-F238E27FC236}">
                <a16:creationId xmlns:a16="http://schemas.microsoft.com/office/drawing/2014/main" id="{8DE5461E-5524-496C-85BD-9454706FA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3928" y="523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5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2000">
        <p:fade/>
      </p:transition>
    </mc:Choice>
    <mc:Fallback>
      <p:transition spd="med" advTm="9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5DDF-8CC6-4A8E-8B80-A6FB84DD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483705" cy="1326321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0A4B9-DBA0-4214-A2C1-1507340223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FERPA data storage and collection</a:t>
            </a:r>
          </a:p>
          <a:p>
            <a:r>
              <a:rPr lang="en-US" dirty="0"/>
              <a:t>Privacy</a:t>
            </a:r>
          </a:p>
          <a:p>
            <a:r>
              <a:rPr lang="en-US" dirty="0"/>
              <a:t>Visualization of users and groups</a:t>
            </a:r>
          </a:p>
          <a:p>
            <a:r>
              <a:rPr lang="en-US" dirty="0"/>
              <a:t>Adoption</a:t>
            </a:r>
          </a:p>
          <a:p>
            <a:r>
              <a:rPr lang="en-US" dirty="0"/>
              <a:t>Metrics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hallenges">
            <a:hlinkClick r:id="" action="ppaction://media"/>
            <a:extLst>
              <a:ext uri="{FF2B5EF4-FFF2-40B4-BE49-F238E27FC236}">
                <a16:creationId xmlns:a16="http://schemas.microsoft.com/office/drawing/2014/main" id="{F976F610-B4CA-4634-BE3B-35FCDE3F9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3928" y="5172046"/>
            <a:ext cx="406400" cy="406400"/>
          </a:xfrm>
          <a:prstGeom prst="rect">
            <a:avLst/>
          </a:prstGeom>
        </p:spPr>
      </p:pic>
      <p:pic>
        <p:nvPicPr>
          <p:cNvPr id="9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4BD2DD-7B37-4B0B-A09F-5A8DB5316C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3" y="1421571"/>
            <a:ext cx="3399633" cy="1028700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7E9BF-29B5-4CFF-B6B0-F0C1FCBB1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3" y="2450271"/>
            <a:ext cx="1561389" cy="2515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23F49-F38B-4658-98D3-B3FE9DF5C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230" y="2450271"/>
            <a:ext cx="1849535" cy="22550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A8C34F-DE11-49FB-B9E9-9579138C4683}"/>
              </a:ext>
            </a:extLst>
          </p:cNvPr>
          <p:cNvSpPr/>
          <p:nvPr/>
        </p:nvSpPr>
        <p:spPr>
          <a:xfrm>
            <a:off x="8464702" y="4705352"/>
            <a:ext cx="1838244" cy="260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4AC58-EBBC-4BAF-9664-6CED656C5528}"/>
              </a:ext>
            </a:extLst>
          </p:cNvPr>
          <p:cNvSpPr txBox="1"/>
          <p:nvPr/>
        </p:nvSpPr>
        <p:spPr>
          <a:xfrm>
            <a:off x="6825673" y="4965615"/>
            <a:ext cx="2367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(University Facts &amp; Figures, 2019)</a:t>
            </a:r>
          </a:p>
        </p:txBody>
      </p:sp>
    </p:spTree>
    <p:extLst>
      <p:ext uri="{BB962C8B-B14F-4D97-AF65-F5344CB8AC3E}">
        <p14:creationId xmlns:p14="http://schemas.microsoft.com/office/powerpoint/2010/main" val="258381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000">
        <p:fade/>
      </p:transition>
    </mc:Choice>
    <mc:Fallback>
      <p:transition spd="med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2414</TotalTime>
  <Words>730</Words>
  <Application>Microsoft Office PowerPoint</Application>
  <PresentationFormat>Widescreen</PresentationFormat>
  <Paragraphs>132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Wingdings</vt:lpstr>
      <vt:lpstr>Damask</vt:lpstr>
      <vt:lpstr>Knight-Walk</vt:lpstr>
      <vt:lpstr>Overview</vt:lpstr>
      <vt:lpstr>Problem Description</vt:lpstr>
      <vt:lpstr>Why?</vt:lpstr>
      <vt:lpstr>Customers and End-users</vt:lpstr>
      <vt:lpstr>Potential Competitors</vt:lpstr>
      <vt:lpstr>Concept flow</vt:lpstr>
      <vt:lpstr>Technical approach</vt:lpstr>
      <vt:lpstr>Challenges</vt:lpstr>
      <vt:lpstr>Conclusion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Knight-Walk</dc:title>
  <dc:creator>aaron berman</dc:creator>
  <cp:lastModifiedBy>aaron berman</cp:lastModifiedBy>
  <cp:revision>46</cp:revision>
  <dcterms:created xsi:type="dcterms:W3CDTF">2020-01-29T18:30:24Z</dcterms:created>
  <dcterms:modified xsi:type="dcterms:W3CDTF">2020-02-01T06:28:21Z</dcterms:modified>
</cp:coreProperties>
</file>